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4" r:id="rId9"/>
    <p:sldId id="265" r:id="rId10"/>
    <p:sldId id="267" r:id="rId11"/>
    <p:sldId id="268" r:id="rId12"/>
    <p:sldId id="269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>
      <p:cViewPr>
        <p:scale>
          <a:sx n="66" d="100"/>
          <a:sy n="66" d="100"/>
        </p:scale>
        <p:origin x="1080" y="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3173-28F9-4474-AAEA-4FA270F20982}" type="datetimeFigureOut">
              <a:rPr lang="ko-KR" altLang="en-US" smtClean="0"/>
              <a:t>2022. 2. 25.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DA7F-EEE7-4AA7-8E87-DCD297312B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148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1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17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2" Type="http://schemas.openxmlformats.org/officeDocument/2006/relationships/image" Target="../media/image58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17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2.png"/><Relationship Id="rId21" Type="http://schemas.openxmlformats.org/officeDocument/2006/relationships/image" Target="../media/image117.png"/><Relationship Id="rId42" Type="http://schemas.openxmlformats.org/officeDocument/2006/relationships/image" Target="../media/image138.png"/><Relationship Id="rId47" Type="http://schemas.openxmlformats.org/officeDocument/2006/relationships/image" Target="../media/image143.png"/><Relationship Id="rId63" Type="http://schemas.openxmlformats.org/officeDocument/2006/relationships/image" Target="../media/image159.png"/><Relationship Id="rId68" Type="http://schemas.openxmlformats.org/officeDocument/2006/relationships/image" Target="../media/image164.png"/><Relationship Id="rId84" Type="http://schemas.openxmlformats.org/officeDocument/2006/relationships/image" Target="../media/image180.png"/><Relationship Id="rId89" Type="http://schemas.openxmlformats.org/officeDocument/2006/relationships/image" Target="../media/image185.png"/><Relationship Id="rId16" Type="http://schemas.openxmlformats.org/officeDocument/2006/relationships/image" Target="../media/image112.png"/><Relationship Id="rId11" Type="http://schemas.openxmlformats.org/officeDocument/2006/relationships/image" Target="../media/image107.png"/><Relationship Id="rId32" Type="http://schemas.openxmlformats.org/officeDocument/2006/relationships/image" Target="../media/image128.png"/><Relationship Id="rId37" Type="http://schemas.openxmlformats.org/officeDocument/2006/relationships/image" Target="../media/image133.png"/><Relationship Id="rId53" Type="http://schemas.openxmlformats.org/officeDocument/2006/relationships/image" Target="../media/image149.png"/><Relationship Id="rId58" Type="http://schemas.openxmlformats.org/officeDocument/2006/relationships/image" Target="../media/image154.png"/><Relationship Id="rId74" Type="http://schemas.openxmlformats.org/officeDocument/2006/relationships/image" Target="../media/image170.png"/><Relationship Id="rId79" Type="http://schemas.openxmlformats.org/officeDocument/2006/relationships/image" Target="../media/image175.png"/><Relationship Id="rId5" Type="http://schemas.openxmlformats.org/officeDocument/2006/relationships/image" Target="../media/image101.png"/><Relationship Id="rId90" Type="http://schemas.openxmlformats.org/officeDocument/2006/relationships/image" Target="../media/image186.png"/><Relationship Id="rId95" Type="http://schemas.openxmlformats.org/officeDocument/2006/relationships/image" Target="../media/image191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Relationship Id="rId43" Type="http://schemas.openxmlformats.org/officeDocument/2006/relationships/image" Target="../media/image139.png"/><Relationship Id="rId48" Type="http://schemas.openxmlformats.org/officeDocument/2006/relationships/image" Target="../media/image144.png"/><Relationship Id="rId64" Type="http://schemas.openxmlformats.org/officeDocument/2006/relationships/image" Target="../media/image160.png"/><Relationship Id="rId69" Type="http://schemas.openxmlformats.org/officeDocument/2006/relationships/image" Target="../media/image165.png"/><Relationship Id="rId80" Type="http://schemas.openxmlformats.org/officeDocument/2006/relationships/image" Target="../media/image176.png"/><Relationship Id="rId85" Type="http://schemas.openxmlformats.org/officeDocument/2006/relationships/image" Target="../media/image181.png"/><Relationship Id="rId3" Type="http://schemas.openxmlformats.org/officeDocument/2006/relationships/image" Target="../media/image99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38" Type="http://schemas.openxmlformats.org/officeDocument/2006/relationships/image" Target="../media/image134.png"/><Relationship Id="rId46" Type="http://schemas.openxmlformats.org/officeDocument/2006/relationships/image" Target="../media/image142.png"/><Relationship Id="rId59" Type="http://schemas.openxmlformats.org/officeDocument/2006/relationships/image" Target="../media/image155.png"/><Relationship Id="rId67" Type="http://schemas.openxmlformats.org/officeDocument/2006/relationships/image" Target="../media/image163.png"/><Relationship Id="rId20" Type="http://schemas.openxmlformats.org/officeDocument/2006/relationships/image" Target="../media/image116.png"/><Relationship Id="rId41" Type="http://schemas.openxmlformats.org/officeDocument/2006/relationships/image" Target="../media/image137.png"/><Relationship Id="rId54" Type="http://schemas.openxmlformats.org/officeDocument/2006/relationships/image" Target="../media/image150.png"/><Relationship Id="rId62" Type="http://schemas.openxmlformats.org/officeDocument/2006/relationships/image" Target="../media/image158.png"/><Relationship Id="rId70" Type="http://schemas.openxmlformats.org/officeDocument/2006/relationships/image" Target="../media/image166.png"/><Relationship Id="rId75" Type="http://schemas.openxmlformats.org/officeDocument/2006/relationships/image" Target="../media/image171.png"/><Relationship Id="rId83" Type="http://schemas.openxmlformats.org/officeDocument/2006/relationships/image" Target="../media/image179.png"/><Relationship Id="rId88" Type="http://schemas.openxmlformats.org/officeDocument/2006/relationships/image" Target="../media/image184.png"/><Relationship Id="rId91" Type="http://schemas.openxmlformats.org/officeDocument/2006/relationships/image" Target="../media/image187.png"/><Relationship Id="rId96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36" Type="http://schemas.openxmlformats.org/officeDocument/2006/relationships/image" Target="../media/image132.png"/><Relationship Id="rId49" Type="http://schemas.openxmlformats.org/officeDocument/2006/relationships/image" Target="../media/image145.png"/><Relationship Id="rId57" Type="http://schemas.openxmlformats.org/officeDocument/2006/relationships/image" Target="../media/image153.png"/><Relationship Id="rId10" Type="http://schemas.openxmlformats.org/officeDocument/2006/relationships/image" Target="../media/image106.png"/><Relationship Id="rId31" Type="http://schemas.openxmlformats.org/officeDocument/2006/relationships/image" Target="../media/image127.png"/><Relationship Id="rId44" Type="http://schemas.openxmlformats.org/officeDocument/2006/relationships/image" Target="../media/image140.png"/><Relationship Id="rId52" Type="http://schemas.openxmlformats.org/officeDocument/2006/relationships/image" Target="../media/image148.png"/><Relationship Id="rId60" Type="http://schemas.openxmlformats.org/officeDocument/2006/relationships/image" Target="../media/image156.png"/><Relationship Id="rId65" Type="http://schemas.openxmlformats.org/officeDocument/2006/relationships/image" Target="../media/image161.png"/><Relationship Id="rId73" Type="http://schemas.openxmlformats.org/officeDocument/2006/relationships/image" Target="../media/image169.png"/><Relationship Id="rId78" Type="http://schemas.openxmlformats.org/officeDocument/2006/relationships/image" Target="../media/image174.png"/><Relationship Id="rId81" Type="http://schemas.openxmlformats.org/officeDocument/2006/relationships/image" Target="../media/image177.png"/><Relationship Id="rId86" Type="http://schemas.openxmlformats.org/officeDocument/2006/relationships/image" Target="../media/image182.png"/><Relationship Id="rId94" Type="http://schemas.openxmlformats.org/officeDocument/2006/relationships/image" Target="../media/image190.png"/><Relationship Id="rId99" Type="http://schemas.openxmlformats.org/officeDocument/2006/relationships/image" Target="../media/image19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9" Type="http://schemas.openxmlformats.org/officeDocument/2006/relationships/image" Target="../media/image135.png"/><Relationship Id="rId34" Type="http://schemas.openxmlformats.org/officeDocument/2006/relationships/image" Target="../media/image130.png"/><Relationship Id="rId50" Type="http://schemas.openxmlformats.org/officeDocument/2006/relationships/image" Target="../media/image146.png"/><Relationship Id="rId55" Type="http://schemas.openxmlformats.org/officeDocument/2006/relationships/image" Target="../media/image151.png"/><Relationship Id="rId76" Type="http://schemas.openxmlformats.org/officeDocument/2006/relationships/image" Target="../media/image172.png"/><Relationship Id="rId97" Type="http://schemas.openxmlformats.org/officeDocument/2006/relationships/image" Target="../media/image193.png"/><Relationship Id="rId7" Type="http://schemas.openxmlformats.org/officeDocument/2006/relationships/image" Target="../media/image103.png"/><Relationship Id="rId71" Type="http://schemas.openxmlformats.org/officeDocument/2006/relationships/image" Target="../media/image167.png"/><Relationship Id="rId92" Type="http://schemas.openxmlformats.org/officeDocument/2006/relationships/image" Target="../media/image188.png"/><Relationship Id="rId2" Type="http://schemas.openxmlformats.org/officeDocument/2006/relationships/image" Target="../media/image98.png"/><Relationship Id="rId29" Type="http://schemas.openxmlformats.org/officeDocument/2006/relationships/image" Target="../media/image125.png"/><Relationship Id="rId24" Type="http://schemas.openxmlformats.org/officeDocument/2006/relationships/image" Target="../media/image120.png"/><Relationship Id="rId40" Type="http://schemas.openxmlformats.org/officeDocument/2006/relationships/image" Target="../media/image136.png"/><Relationship Id="rId45" Type="http://schemas.openxmlformats.org/officeDocument/2006/relationships/image" Target="../media/image141.png"/><Relationship Id="rId66" Type="http://schemas.openxmlformats.org/officeDocument/2006/relationships/image" Target="../media/image162.png"/><Relationship Id="rId87" Type="http://schemas.openxmlformats.org/officeDocument/2006/relationships/image" Target="../media/image183.png"/><Relationship Id="rId61" Type="http://schemas.openxmlformats.org/officeDocument/2006/relationships/image" Target="../media/image157.png"/><Relationship Id="rId82" Type="http://schemas.openxmlformats.org/officeDocument/2006/relationships/image" Target="../media/image178.png"/><Relationship Id="rId19" Type="http://schemas.openxmlformats.org/officeDocument/2006/relationships/image" Target="../media/image115.png"/><Relationship Id="rId14" Type="http://schemas.openxmlformats.org/officeDocument/2006/relationships/image" Target="../media/image110.png"/><Relationship Id="rId30" Type="http://schemas.openxmlformats.org/officeDocument/2006/relationships/image" Target="../media/image126.png"/><Relationship Id="rId35" Type="http://schemas.openxmlformats.org/officeDocument/2006/relationships/image" Target="../media/image131.png"/><Relationship Id="rId56" Type="http://schemas.openxmlformats.org/officeDocument/2006/relationships/image" Target="../media/image152.png"/><Relationship Id="rId77" Type="http://schemas.openxmlformats.org/officeDocument/2006/relationships/image" Target="../media/image173.png"/><Relationship Id="rId8" Type="http://schemas.openxmlformats.org/officeDocument/2006/relationships/image" Target="../media/image104.png"/><Relationship Id="rId51" Type="http://schemas.openxmlformats.org/officeDocument/2006/relationships/image" Target="../media/image147.png"/><Relationship Id="rId72" Type="http://schemas.openxmlformats.org/officeDocument/2006/relationships/image" Target="../media/image168.png"/><Relationship Id="rId93" Type="http://schemas.openxmlformats.org/officeDocument/2006/relationships/image" Target="../media/image189.png"/><Relationship Id="rId98" Type="http://schemas.openxmlformats.org/officeDocument/2006/relationships/image" Target="../media/image19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7.png"/><Relationship Id="rId7" Type="http://schemas.openxmlformats.org/officeDocument/2006/relationships/image" Target="../media/image200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6213" y="8939103"/>
            <a:ext cx="19115722" cy="1503789"/>
            <a:chOff x="-226213" y="8939103"/>
            <a:chExt cx="19115722" cy="15037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6213" y="8939103"/>
              <a:ext cx="19115722" cy="15037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558" y="750182"/>
            <a:ext cx="10192530" cy="58599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8868" y="9282840"/>
            <a:ext cx="2387690" cy="670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03076" y="0"/>
            <a:ext cx="8032773" cy="8939103"/>
            <a:chOff x="9703076" y="0"/>
            <a:chExt cx="8032773" cy="89391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03076" y="0"/>
              <a:ext cx="8032773" cy="89391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55526" y="3358370"/>
            <a:ext cx="4560889" cy="4560889"/>
            <a:chOff x="9255526" y="3358370"/>
            <a:chExt cx="4560889" cy="45608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5526" y="3358370"/>
              <a:ext cx="4560889" cy="4560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16414" y="1063593"/>
            <a:ext cx="4250135" cy="4250135"/>
            <a:chOff x="13816414" y="1063593"/>
            <a:chExt cx="4250135" cy="42501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6414" y="1063593"/>
              <a:ext cx="4250135" cy="42501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90296" y="4656711"/>
            <a:ext cx="1314033" cy="1314033"/>
            <a:chOff x="14590296" y="4656711"/>
            <a:chExt cx="1314033" cy="13140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90296" y="4656711"/>
              <a:ext cx="1314033" cy="13140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91616" y="0"/>
            <a:ext cx="2322130" cy="2322130"/>
            <a:chOff x="12591616" y="0"/>
            <a:chExt cx="2322130" cy="23221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91616" y="0"/>
              <a:ext cx="2322130" cy="23221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01883" y="1540243"/>
            <a:ext cx="2381921" cy="2381921"/>
            <a:chOff x="10301883" y="1540243"/>
            <a:chExt cx="2381921" cy="23819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60000">
              <a:off x="10301883" y="1540243"/>
              <a:ext cx="2381921" cy="23819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81033" y="5970744"/>
            <a:ext cx="1563832" cy="1563832"/>
            <a:chOff x="12081033" y="5970744"/>
            <a:chExt cx="1563832" cy="15638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320000">
              <a:off x="12081033" y="5970744"/>
              <a:ext cx="1563832" cy="15638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03292" y="1672299"/>
            <a:ext cx="2381921" cy="2381921"/>
            <a:chOff x="9503292" y="1672299"/>
            <a:chExt cx="2381921" cy="238192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">
              <a:off x="9503292" y="1672299"/>
              <a:ext cx="2381921" cy="238192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91485" y="5707920"/>
            <a:ext cx="733577" cy="9243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19193" y="5780167"/>
            <a:ext cx="2308801" cy="57620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07324" y="6484756"/>
            <a:ext cx="801095" cy="92439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35035" y="6557001"/>
            <a:ext cx="2743758" cy="57584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13828" y="7261400"/>
            <a:ext cx="803216" cy="93146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41540" y="7333646"/>
            <a:ext cx="2672274" cy="5758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D6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-376276"/>
            <a:ext cx="19479527" cy="2514286"/>
            <a:chOff x="-494995" y="-376276"/>
            <a:chExt cx="19479527" cy="25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-376276"/>
              <a:ext cx="19479527" cy="25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4995" y="8229048"/>
            <a:ext cx="19479527" cy="2514286"/>
            <a:chOff x="-494995" y="8229048"/>
            <a:chExt cx="19479527" cy="25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4995" y="8229048"/>
              <a:ext cx="19479527" cy="25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45194" y="3412882"/>
            <a:ext cx="6721433" cy="38888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738035" y="496626"/>
            <a:ext cx="9827989" cy="1369385"/>
            <a:chOff x="-738035" y="496626"/>
            <a:chExt cx="9827989" cy="13693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38035" y="496626"/>
              <a:ext cx="9827989" cy="13693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738035" y="8701079"/>
            <a:ext cx="19761785" cy="1369385"/>
            <a:chOff x="-738035" y="8701079"/>
            <a:chExt cx="19761785" cy="136938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738035" y="8701079"/>
              <a:ext cx="9827989" cy="1369385"/>
              <a:chOff x="-738035" y="8701079"/>
              <a:chExt cx="9827989" cy="136938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738035" y="8701079"/>
                <a:ext cx="9827989" cy="136938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195761" y="8701079"/>
              <a:ext cx="9827989" cy="1369385"/>
              <a:chOff x="9195761" y="8701079"/>
              <a:chExt cx="9827989" cy="136938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95761" y="8701079"/>
                <a:ext cx="9827989" cy="136938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219048" y="496626"/>
            <a:ext cx="9827989" cy="1369385"/>
            <a:chOff x="9219048" y="496626"/>
            <a:chExt cx="9827989" cy="13693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19048" y="496626"/>
              <a:ext cx="9827989" cy="13693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-542857"/>
            <a:ext cx="19479527" cy="2444579"/>
            <a:chOff x="-494995" y="-542857"/>
            <a:chExt cx="19479527" cy="24445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-542857"/>
              <a:ext cx="19479527" cy="24445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1247" y="-30387"/>
            <a:ext cx="10392091" cy="24218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82751" y="3162300"/>
            <a:ext cx="12322497" cy="54897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-542857"/>
            <a:ext cx="19479527" cy="2373776"/>
            <a:chOff x="-494995" y="-542857"/>
            <a:chExt cx="19479527" cy="23737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-542857"/>
              <a:ext cx="19479527" cy="23737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1247" y="-30387"/>
            <a:ext cx="10392091" cy="24218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8685" y="7010697"/>
            <a:ext cx="15581367" cy="22433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348858" y="57373"/>
            <a:ext cx="32983430" cy="97591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-542857"/>
            <a:ext cx="19479527" cy="1917985"/>
            <a:chOff x="-494995" y="-542857"/>
            <a:chExt cx="19479527" cy="19179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-542857"/>
              <a:ext cx="19479527" cy="19179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8387" y="106752"/>
            <a:ext cx="12366791" cy="15136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45514" y="2245884"/>
            <a:ext cx="15990964" cy="8712509"/>
            <a:chOff x="1845514" y="2245884"/>
            <a:chExt cx="15990964" cy="87125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431205" y="2245884"/>
              <a:ext cx="5596849" cy="3098833"/>
              <a:chOff x="2431205" y="2245884"/>
              <a:chExt cx="5596849" cy="30988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31205" y="2245884"/>
                <a:ext cx="5596849" cy="30988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845514" y="5579276"/>
              <a:ext cx="2949907" cy="3864107"/>
              <a:chOff x="1845514" y="5579276"/>
              <a:chExt cx="2949907" cy="386410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45514" y="5579276"/>
                <a:ext cx="2949907" cy="386410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151763" y="3866824"/>
              <a:ext cx="1666103" cy="1640550"/>
              <a:chOff x="7151763" y="3866824"/>
              <a:chExt cx="1666103" cy="164055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51763" y="3866824"/>
                <a:ext cx="1666103" cy="16405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620978" y="5507374"/>
              <a:ext cx="1751121" cy="1603713"/>
              <a:chOff x="10620978" y="5507374"/>
              <a:chExt cx="1751121" cy="160371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20978" y="5507374"/>
                <a:ext cx="1751121" cy="160371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998383" y="2691726"/>
              <a:ext cx="11833298" cy="8262413"/>
              <a:chOff x="5998383" y="2691726"/>
              <a:chExt cx="11833298" cy="826241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998383" y="2691726"/>
                <a:ext cx="11833298" cy="826241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351102" y="3846951"/>
              <a:ext cx="1035800" cy="972851"/>
              <a:chOff x="13351102" y="3846951"/>
              <a:chExt cx="1035800" cy="972851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3424812" y="4331373"/>
                <a:ext cx="920699" cy="460634"/>
                <a:chOff x="13424812" y="4331373"/>
                <a:chExt cx="920699" cy="460634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3424812" y="4331373"/>
                  <a:ext cx="920699" cy="460634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3351102" y="3846951"/>
                <a:ext cx="1035800" cy="972851"/>
                <a:chOff x="13351102" y="3846951"/>
                <a:chExt cx="1035800" cy="97285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3351102" y="3846951"/>
                  <a:ext cx="1035800" cy="97285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3736734" y="5751112"/>
              <a:ext cx="2719950" cy="2719950"/>
              <a:chOff x="13736734" y="5751112"/>
              <a:chExt cx="2719950" cy="271995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736734" y="5751112"/>
                <a:ext cx="2719950" cy="2719950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71182" y="6259787"/>
              <a:ext cx="3207548" cy="53595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95144" y="5470293"/>
              <a:ext cx="3133982" cy="53595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80709" y="7372764"/>
              <a:ext cx="3213316" cy="53595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19546" y="2704091"/>
              <a:ext cx="4811561" cy="185736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9992660" y="4243868"/>
              <a:ext cx="2969472" cy="1263506"/>
              <a:chOff x="9992660" y="4243868"/>
              <a:chExt cx="2969472" cy="126350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992660" y="4243868"/>
                <a:ext cx="2969472" cy="126350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160580" y="3997162"/>
              <a:ext cx="549855" cy="505866"/>
              <a:chOff x="10160580" y="3997162"/>
              <a:chExt cx="549855" cy="50586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160580" y="3997162"/>
                <a:ext cx="549855" cy="50586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735568" y="3997162"/>
              <a:ext cx="549855" cy="505866"/>
              <a:chOff x="10735568" y="3997162"/>
              <a:chExt cx="549855" cy="50586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735568" y="3997162"/>
                <a:ext cx="549855" cy="50586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310557" y="3997162"/>
              <a:ext cx="549855" cy="505866"/>
              <a:chOff x="11310557" y="3997162"/>
              <a:chExt cx="549855" cy="50586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310557" y="3997162"/>
                <a:ext cx="549855" cy="50586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885545" y="3997162"/>
              <a:ext cx="549855" cy="505866"/>
              <a:chOff x="11885545" y="3997162"/>
              <a:chExt cx="549855" cy="50586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885545" y="3997162"/>
                <a:ext cx="549855" cy="505866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61736" y="4563492"/>
              <a:ext cx="3422034" cy="536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18784" y="4108478"/>
            <a:ext cx="1760053" cy="1614849"/>
            <a:chOff x="9818784" y="4108478"/>
            <a:chExt cx="1760053" cy="16148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8784" y="4108478"/>
              <a:ext cx="1760053" cy="16148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9258" y="7822897"/>
            <a:ext cx="8597942" cy="15837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7496" y="2551985"/>
            <a:ext cx="4142708" cy="41630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79029" y="2733645"/>
            <a:ext cx="4419409" cy="39710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3633" y="2281452"/>
            <a:ext cx="3739058" cy="4756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34277" y="2310122"/>
            <a:ext cx="3673116" cy="4668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36487" y="6922267"/>
            <a:ext cx="5784079" cy="3559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12859" y="4256645"/>
            <a:ext cx="7450127" cy="16431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94995" y="-542857"/>
            <a:ext cx="19479527" cy="1917985"/>
            <a:chOff x="-494995" y="-542857"/>
            <a:chExt cx="19479527" cy="19179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494995" y="-542857"/>
              <a:ext cx="19479527" cy="191798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8387" y="106753"/>
            <a:ext cx="9087299" cy="15079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10571" y="5885503"/>
            <a:ext cx="7637946" cy="509143"/>
            <a:chOff x="10410571" y="5885503"/>
            <a:chExt cx="7637946" cy="509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10571" y="5885503"/>
              <a:ext cx="7637946" cy="5091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30328" y="3186699"/>
            <a:ext cx="491062" cy="35143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57095" y="5436352"/>
            <a:ext cx="491062" cy="35143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53665" y="5251983"/>
            <a:ext cx="491062" cy="35143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68791" y="5407780"/>
            <a:ext cx="491062" cy="35143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58439" y="2803649"/>
            <a:ext cx="491062" cy="35143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47075" y="3859598"/>
            <a:ext cx="491062" cy="35143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47291" y="5166268"/>
            <a:ext cx="491062" cy="35143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39048" y="4912094"/>
            <a:ext cx="491062" cy="3514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92138" y="-440000"/>
            <a:ext cx="19479527" cy="1917985"/>
            <a:chOff x="-392138" y="-440000"/>
            <a:chExt cx="19479527" cy="19179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92138" y="-440000"/>
              <a:ext cx="19479527" cy="191798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81244" y="209610"/>
            <a:ext cx="8788460" cy="15022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06441" y="2043109"/>
            <a:ext cx="4543968" cy="7727438"/>
            <a:chOff x="11006441" y="2043109"/>
            <a:chExt cx="4543968" cy="77274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6441" y="2043109"/>
              <a:ext cx="4543968" cy="77274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53487" y="4480749"/>
            <a:ext cx="3429487" cy="1633228"/>
            <a:chOff x="13853487" y="4480749"/>
            <a:chExt cx="3429487" cy="16332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3487" y="4480749"/>
              <a:ext cx="3429487" cy="16332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73490" y="1889019"/>
            <a:ext cx="5250473" cy="5035937"/>
            <a:chOff x="2473490" y="1889019"/>
            <a:chExt cx="5250473" cy="50359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3490" y="1889019"/>
              <a:ext cx="5250473" cy="50359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98726" y="4066637"/>
            <a:ext cx="4807026" cy="2400060"/>
            <a:chOff x="5098726" y="4066637"/>
            <a:chExt cx="4807026" cy="24000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726" y="4066637"/>
              <a:ext cx="4807026" cy="24000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62148" y="4189351"/>
            <a:ext cx="2462034" cy="5881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39993" y="7333601"/>
            <a:ext cx="3188492" cy="13113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94995" y="-542857"/>
            <a:ext cx="19479527" cy="1917985"/>
            <a:chOff x="-494995" y="-542857"/>
            <a:chExt cx="19479527" cy="19179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94995" y="-542857"/>
              <a:ext cx="19479527" cy="191798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78387" y="106752"/>
            <a:ext cx="12567635" cy="15136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8538" y="8971846"/>
            <a:ext cx="9249547" cy="62093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5400" y="7333601"/>
            <a:ext cx="5923896" cy="13171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47395" y="7381219"/>
            <a:ext cx="380505" cy="371844"/>
            <a:chOff x="6247395" y="7381219"/>
            <a:chExt cx="380505" cy="3718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47395" y="7381219"/>
              <a:ext cx="380505" cy="3718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47395" y="8180773"/>
            <a:ext cx="380505" cy="371844"/>
            <a:chOff x="6247395" y="8180773"/>
            <a:chExt cx="380505" cy="3718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47395" y="8180773"/>
              <a:ext cx="380505" cy="37184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75744" y="4181592"/>
            <a:ext cx="3221189" cy="5881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53155" y="2084784"/>
            <a:ext cx="7155375" cy="1068610"/>
            <a:chOff x="5353155" y="2084784"/>
            <a:chExt cx="7155375" cy="10686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3155" y="2084784"/>
              <a:ext cx="7155375" cy="10686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4995" y="-542857"/>
            <a:ext cx="19479527" cy="1917985"/>
            <a:chOff x="-494995" y="-542857"/>
            <a:chExt cx="19479527" cy="19179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4995" y="-542857"/>
              <a:ext cx="19479527" cy="19179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78387" y="106753"/>
            <a:ext cx="9172447" cy="15022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4013" y="2377826"/>
            <a:ext cx="6430402" cy="5177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62970" y="4075663"/>
            <a:ext cx="5352312" cy="969081"/>
            <a:chOff x="6262970" y="4075663"/>
            <a:chExt cx="5352312" cy="9690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2970" y="4075663"/>
              <a:ext cx="5352312" cy="9690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19451" y="4293794"/>
            <a:ext cx="3167255" cy="5234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24357" y="5018376"/>
            <a:ext cx="651066" cy="532374"/>
            <a:chOff x="8624357" y="5018376"/>
            <a:chExt cx="651066" cy="5323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8624357" y="5018376"/>
              <a:ext cx="651066" cy="5323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97509" y="5874395"/>
            <a:ext cx="6864186" cy="1061634"/>
            <a:chOff x="5497509" y="5874395"/>
            <a:chExt cx="6864186" cy="10616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97509" y="5874395"/>
              <a:ext cx="6864186" cy="106163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84983" y="6172300"/>
            <a:ext cx="6553748" cy="5234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07666" y="7697754"/>
            <a:ext cx="7953628" cy="1832884"/>
            <a:chOff x="4907666" y="7697754"/>
            <a:chExt cx="7953628" cy="18328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07666" y="7697754"/>
              <a:ext cx="7953628" cy="183288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11073" y="8136236"/>
            <a:ext cx="4902282" cy="9347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1752" y="5874395"/>
            <a:ext cx="3740011" cy="969081"/>
            <a:chOff x="851752" y="5874395"/>
            <a:chExt cx="3740011" cy="9690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1752" y="5874395"/>
              <a:ext cx="3740011" cy="96908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6287" y="6111573"/>
            <a:ext cx="3059003" cy="52347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700368" y="6147138"/>
            <a:ext cx="631224" cy="516149"/>
            <a:chOff x="4700368" y="6147138"/>
            <a:chExt cx="631224" cy="51614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00368" y="6147138"/>
              <a:ext cx="631224" cy="5161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45992" y="3198185"/>
            <a:ext cx="651066" cy="532374"/>
            <a:chOff x="8645992" y="3198185"/>
            <a:chExt cx="651066" cy="53237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8645992" y="3198185"/>
              <a:ext cx="651066" cy="5323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65040" y="6902822"/>
            <a:ext cx="651066" cy="532374"/>
            <a:chOff x="8665040" y="6902822"/>
            <a:chExt cx="651066" cy="53237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8665040" y="6902822"/>
              <a:ext cx="651066" cy="5323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41450" y="6698923"/>
            <a:ext cx="1630548" cy="2501884"/>
            <a:chOff x="2841450" y="6698923"/>
            <a:chExt cx="1630548" cy="250188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2841450" y="6698923"/>
              <a:ext cx="1630548" cy="250188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80609" y="7922003"/>
            <a:ext cx="601585" cy="52463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32699" y="7922003"/>
            <a:ext cx="756400" cy="52463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904421" y="8389249"/>
            <a:ext cx="1251913" cy="449893"/>
            <a:chOff x="12904421" y="8389249"/>
            <a:chExt cx="1251913" cy="44989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04421" y="8389249"/>
              <a:ext cx="1251913" cy="4498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32525" y="8082036"/>
            <a:ext cx="3740011" cy="1142582"/>
            <a:chOff x="14232525" y="8082036"/>
            <a:chExt cx="3740011" cy="114258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232525" y="8082036"/>
              <a:ext cx="3740011" cy="114258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92382" y="8391982"/>
            <a:ext cx="3144715" cy="56839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1020000">
            <a:off x="5009628" y="3995420"/>
            <a:ext cx="2361560" cy="56871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66097" y="6599661"/>
            <a:ext cx="3119807" cy="214355"/>
            <a:chOff x="1166097" y="6599661"/>
            <a:chExt cx="3119807" cy="21435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6097" y="6599661"/>
              <a:ext cx="3119807" cy="214355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-1020000">
            <a:off x="-501347" y="5667274"/>
            <a:ext cx="2361560" cy="56871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084636" y="7871159"/>
            <a:ext cx="1214858" cy="872469"/>
            <a:chOff x="14084636" y="7871159"/>
            <a:chExt cx="1214858" cy="87246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84636" y="7871159"/>
              <a:ext cx="1214858" cy="8724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-542857"/>
            <a:ext cx="19479527" cy="1917985"/>
            <a:chOff x="-494995" y="-542857"/>
            <a:chExt cx="19479527" cy="19179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-542857"/>
              <a:ext cx="19479527" cy="19179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8387" y="106752"/>
            <a:ext cx="11057903" cy="15079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99946" y="9177648"/>
            <a:ext cx="517015" cy="517015"/>
            <a:chOff x="8599946" y="9177648"/>
            <a:chExt cx="517015" cy="5170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9946" y="9177648"/>
              <a:ext cx="517015" cy="51701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08760" y="9318432"/>
            <a:ext cx="1100062" cy="3476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497" y="3079735"/>
            <a:ext cx="6714528" cy="13123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7642" y="4709486"/>
            <a:ext cx="6738864" cy="3240738"/>
            <a:chOff x="1217642" y="4709486"/>
            <a:chExt cx="6738864" cy="32407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7642" y="4709486"/>
              <a:ext cx="6738864" cy="32407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4506" y="2084182"/>
            <a:ext cx="4911700" cy="57030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22758" y="2041055"/>
            <a:ext cx="5381212" cy="5668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97264" y="9177648"/>
            <a:ext cx="517015" cy="517015"/>
            <a:chOff x="10097264" y="9177648"/>
            <a:chExt cx="517015" cy="5170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97264" y="9177648"/>
              <a:ext cx="517015" cy="51701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06120" y="9318433"/>
            <a:ext cx="1986941" cy="3480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99946" y="2752370"/>
            <a:ext cx="8912289" cy="6205181"/>
            <a:chOff x="8599946" y="2752370"/>
            <a:chExt cx="8912289" cy="62051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99946" y="2752370"/>
              <a:ext cx="8912289" cy="620518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0688" y="8153458"/>
            <a:ext cx="5157776" cy="7205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5164" y="7758730"/>
            <a:ext cx="6432871" cy="53968"/>
            <a:chOff x="1385164" y="7758730"/>
            <a:chExt cx="6432871" cy="539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5164" y="7758730"/>
              <a:ext cx="6432871" cy="539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53968" y="6114286"/>
            <a:ext cx="2121585" cy="1693082"/>
            <a:chOff x="5853968" y="6114286"/>
            <a:chExt cx="2121585" cy="16930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53968" y="6114286"/>
              <a:ext cx="2121585" cy="16930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5164" y="6406046"/>
            <a:ext cx="6432871" cy="53968"/>
            <a:chOff x="1385164" y="6406046"/>
            <a:chExt cx="6432871" cy="539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85164" y="6406046"/>
              <a:ext cx="6432871" cy="539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5164" y="5092063"/>
            <a:ext cx="6432871" cy="53968"/>
            <a:chOff x="1385164" y="5092063"/>
            <a:chExt cx="6432871" cy="5396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85164" y="5092063"/>
              <a:ext cx="6432871" cy="5396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7539" y="4844448"/>
            <a:ext cx="910803" cy="30913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29920" y="6167953"/>
            <a:ext cx="911374" cy="30913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48967" y="7482544"/>
            <a:ext cx="929660" cy="3114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9F8400B0-E04A-452C-8A94-6AFBC507DADC}"/>
              </a:ext>
            </a:extLst>
          </p:cNvPr>
          <p:cNvGrpSpPr/>
          <p:nvPr/>
        </p:nvGrpSpPr>
        <p:grpSpPr>
          <a:xfrm>
            <a:off x="4982677" y="2650575"/>
            <a:ext cx="4074229" cy="7141125"/>
            <a:chOff x="5663981" y="2549747"/>
            <a:chExt cx="4074229" cy="7141125"/>
          </a:xfrm>
        </p:grpSpPr>
        <p:grpSp>
          <p:nvGrpSpPr>
            <p:cNvPr id="202" name="그룹 1002">
              <a:extLst>
                <a:ext uri="{FF2B5EF4-FFF2-40B4-BE49-F238E27FC236}">
                  <a16:creationId xmlns:a16="http://schemas.microsoft.com/office/drawing/2014/main" id="{2BEDEC09-C96E-4AEB-829D-5AE529380D9C}"/>
                </a:ext>
              </a:extLst>
            </p:cNvPr>
            <p:cNvGrpSpPr/>
            <p:nvPr/>
          </p:nvGrpSpPr>
          <p:grpSpPr>
            <a:xfrm>
              <a:off x="5663981" y="2549747"/>
              <a:ext cx="4074229" cy="7141125"/>
              <a:chOff x="347040" y="2346642"/>
              <a:chExt cx="4074229" cy="7141125"/>
            </a:xfrm>
          </p:grpSpPr>
          <p:grpSp>
            <p:nvGrpSpPr>
              <p:cNvPr id="246" name="그룹 1003">
                <a:extLst>
                  <a:ext uri="{FF2B5EF4-FFF2-40B4-BE49-F238E27FC236}">
                    <a16:creationId xmlns:a16="http://schemas.microsoft.com/office/drawing/2014/main" id="{D40D4D76-C9E6-4597-AAB0-10E61DA1F17D}"/>
                  </a:ext>
                </a:extLst>
              </p:cNvPr>
              <p:cNvGrpSpPr/>
              <p:nvPr/>
            </p:nvGrpSpPr>
            <p:grpSpPr>
              <a:xfrm>
                <a:off x="859333" y="2346642"/>
                <a:ext cx="3561936" cy="7141125"/>
                <a:chOff x="859333" y="2346642"/>
                <a:chExt cx="3561936" cy="7141125"/>
              </a:xfrm>
            </p:grpSpPr>
            <p:pic>
              <p:nvPicPr>
                <p:cNvPr id="250" name="Object 7">
                  <a:extLst>
                    <a:ext uri="{FF2B5EF4-FFF2-40B4-BE49-F238E27FC236}">
                      <a16:creationId xmlns:a16="http://schemas.microsoft.com/office/drawing/2014/main" id="{6F7647B0-8757-4EE3-8E8F-51028D8C53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859333" y="2346642"/>
                  <a:ext cx="3561936" cy="7141125"/>
                </a:xfrm>
                <a:prstGeom prst="rect">
                  <a:avLst/>
                </a:prstGeom>
              </p:spPr>
            </p:pic>
          </p:grpSp>
          <p:pic>
            <p:nvPicPr>
              <p:cNvPr id="247" name="Object 9">
                <a:extLst>
                  <a:ext uri="{FF2B5EF4-FFF2-40B4-BE49-F238E27FC236}">
                    <a16:creationId xmlns:a16="http://schemas.microsoft.com/office/drawing/2014/main" id="{AC82EEEC-D722-421E-91C8-D5D0577F8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4184" y="2526886"/>
                <a:ext cx="3205695" cy="257251"/>
              </a:xfrm>
              <a:prstGeom prst="rect">
                <a:avLst/>
              </a:prstGeom>
            </p:spPr>
          </p:pic>
          <p:grpSp>
            <p:nvGrpSpPr>
              <p:cNvPr id="248" name="그룹 1004">
                <a:extLst>
                  <a:ext uri="{FF2B5EF4-FFF2-40B4-BE49-F238E27FC236}">
                    <a16:creationId xmlns:a16="http://schemas.microsoft.com/office/drawing/2014/main" id="{EA17D8F7-14E0-42AA-94DB-C955EF308061}"/>
                  </a:ext>
                </a:extLst>
              </p:cNvPr>
              <p:cNvGrpSpPr/>
              <p:nvPr/>
            </p:nvGrpSpPr>
            <p:grpSpPr>
              <a:xfrm>
                <a:off x="3619895" y="2559033"/>
                <a:ext cx="334708" cy="179829"/>
                <a:chOff x="3619895" y="2559033"/>
                <a:chExt cx="334708" cy="179829"/>
              </a:xfrm>
            </p:grpSpPr>
            <p:pic>
              <p:nvPicPr>
                <p:cNvPr id="249" name="Object 11">
                  <a:extLst>
                    <a:ext uri="{FF2B5EF4-FFF2-40B4-BE49-F238E27FC236}">
                      <a16:creationId xmlns:a16="http://schemas.microsoft.com/office/drawing/2014/main" id="{35855298-7EA1-4D31-9E7F-D59198293A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3619895" y="2559033"/>
                  <a:ext cx="334708" cy="17982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3" name="Object 14">
              <a:extLst>
                <a:ext uri="{FF2B5EF4-FFF2-40B4-BE49-F238E27FC236}">
                  <a16:creationId xmlns:a16="http://schemas.microsoft.com/office/drawing/2014/main" id="{2D5FE891-8E58-4CDF-91A7-A7870513E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0151" y="4802025"/>
              <a:ext cx="2157343" cy="470090"/>
            </a:xfrm>
            <a:prstGeom prst="rect">
              <a:avLst/>
            </a:prstGeom>
          </p:spPr>
        </p:pic>
        <p:pic>
          <p:nvPicPr>
            <p:cNvPr id="204" name="Object 15">
              <a:extLst>
                <a:ext uri="{FF2B5EF4-FFF2-40B4-BE49-F238E27FC236}">
                  <a16:creationId xmlns:a16="http://schemas.microsoft.com/office/drawing/2014/main" id="{EB02AAFF-E8CC-4233-8F2A-5B484C6C1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2632" y="3673015"/>
              <a:ext cx="1828617" cy="1144075"/>
            </a:xfrm>
            <a:prstGeom prst="rect">
              <a:avLst/>
            </a:prstGeom>
          </p:spPr>
        </p:pic>
        <p:grpSp>
          <p:nvGrpSpPr>
            <p:cNvPr id="205" name="그룹 1005">
              <a:extLst>
                <a:ext uri="{FF2B5EF4-FFF2-40B4-BE49-F238E27FC236}">
                  <a16:creationId xmlns:a16="http://schemas.microsoft.com/office/drawing/2014/main" id="{B31CBA09-2C78-4F00-BA44-087EF2E9C6FB}"/>
                </a:ext>
              </a:extLst>
            </p:cNvPr>
            <p:cNvGrpSpPr/>
            <p:nvPr/>
          </p:nvGrpSpPr>
          <p:grpSpPr>
            <a:xfrm>
              <a:off x="6867811" y="5521304"/>
              <a:ext cx="762054" cy="333586"/>
              <a:chOff x="1550870" y="5318199"/>
              <a:chExt cx="762054" cy="333586"/>
            </a:xfrm>
          </p:grpSpPr>
          <p:pic>
            <p:nvPicPr>
              <p:cNvPr id="245" name="Object 17">
                <a:extLst>
                  <a:ext uri="{FF2B5EF4-FFF2-40B4-BE49-F238E27FC236}">
                    <a16:creationId xmlns:a16="http://schemas.microsoft.com/office/drawing/2014/main" id="{38625FA2-823E-482D-8DFA-DDEC966BB0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50870" y="5318199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206" name="Object 19">
              <a:extLst>
                <a:ext uri="{FF2B5EF4-FFF2-40B4-BE49-F238E27FC236}">
                  <a16:creationId xmlns:a16="http://schemas.microsoft.com/office/drawing/2014/main" id="{FB922169-A1EF-4E4B-A4BA-38031D17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15305" y="5576386"/>
              <a:ext cx="578076" cy="248831"/>
            </a:xfrm>
            <a:prstGeom prst="rect">
              <a:avLst/>
            </a:prstGeom>
          </p:spPr>
        </p:pic>
        <p:grpSp>
          <p:nvGrpSpPr>
            <p:cNvPr id="207" name="그룹 1006">
              <a:extLst>
                <a:ext uri="{FF2B5EF4-FFF2-40B4-BE49-F238E27FC236}">
                  <a16:creationId xmlns:a16="http://schemas.microsoft.com/office/drawing/2014/main" id="{0C744A13-F00E-4F96-A977-E22CC2FA8928}"/>
                </a:ext>
              </a:extLst>
            </p:cNvPr>
            <p:cNvGrpSpPr/>
            <p:nvPr/>
          </p:nvGrpSpPr>
          <p:grpSpPr>
            <a:xfrm>
              <a:off x="7792491" y="5521304"/>
              <a:ext cx="762054" cy="333586"/>
              <a:chOff x="2475550" y="5318199"/>
              <a:chExt cx="762054" cy="333586"/>
            </a:xfrm>
          </p:grpSpPr>
          <p:pic>
            <p:nvPicPr>
              <p:cNvPr id="244" name="Object 21">
                <a:extLst>
                  <a:ext uri="{FF2B5EF4-FFF2-40B4-BE49-F238E27FC236}">
                    <a16:creationId xmlns:a16="http://schemas.microsoft.com/office/drawing/2014/main" id="{5D7AC90D-9613-42A4-B681-31CEC9A00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75550" y="5318199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208" name="Object 23">
              <a:extLst>
                <a:ext uri="{FF2B5EF4-FFF2-40B4-BE49-F238E27FC236}">
                  <a16:creationId xmlns:a16="http://schemas.microsoft.com/office/drawing/2014/main" id="{29445C3C-3DD6-4B5C-8A55-BC23F725D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30516" y="5570102"/>
              <a:ext cx="516408" cy="255019"/>
            </a:xfrm>
            <a:prstGeom prst="rect">
              <a:avLst/>
            </a:prstGeom>
          </p:spPr>
        </p:pic>
        <p:grpSp>
          <p:nvGrpSpPr>
            <p:cNvPr id="209" name="그룹 1007">
              <a:extLst>
                <a:ext uri="{FF2B5EF4-FFF2-40B4-BE49-F238E27FC236}">
                  <a16:creationId xmlns:a16="http://schemas.microsoft.com/office/drawing/2014/main" id="{2AAC4DCA-6D1D-44B7-9FF7-F38469B7316B}"/>
                </a:ext>
              </a:extLst>
            </p:cNvPr>
            <p:cNvGrpSpPr/>
            <p:nvPr/>
          </p:nvGrpSpPr>
          <p:grpSpPr>
            <a:xfrm>
              <a:off x="8714375" y="5521304"/>
              <a:ext cx="762054" cy="333586"/>
              <a:chOff x="3397434" y="5318199"/>
              <a:chExt cx="762054" cy="333586"/>
            </a:xfrm>
          </p:grpSpPr>
          <p:pic>
            <p:nvPicPr>
              <p:cNvPr id="243" name="Object 25">
                <a:extLst>
                  <a:ext uri="{FF2B5EF4-FFF2-40B4-BE49-F238E27FC236}">
                    <a16:creationId xmlns:a16="http://schemas.microsoft.com/office/drawing/2014/main" id="{130E8D14-D558-46E6-B3EA-FC0128453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97434" y="5318199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210" name="Object 27">
              <a:extLst>
                <a:ext uri="{FF2B5EF4-FFF2-40B4-BE49-F238E27FC236}">
                  <a16:creationId xmlns:a16="http://schemas.microsoft.com/office/drawing/2014/main" id="{8969EA60-121B-40F4-B6CA-72E352F3B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52402" y="5578836"/>
              <a:ext cx="576470" cy="246289"/>
            </a:xfrm>
            <a:prstGeom prst="rect">
              <a:avLst/>
            </a:prstGeom>
          </p:spPr>
        </p:pic>
        <p:grpSp>
          <p:nvGrpSpPr>
            <p:cNvPr id="211" name="그룹 1008">
              <a:extLst>
                <a:ext uri="{FF2B5EF4-FFF2-40B4-BE49-F238E27FC236}">
                  <a16:creationId xmlns:a16="http://schemas.microsoft.com/office/drawing/2014/main" id="{CE1F7731-3345-47C7-8E6D-02EAEF4B3E13}"/>
                </a:ext>
              </a:extLst>
            </p:cNvPr>
            <p:cNvGrpSpPr/>
            <p:nvPr/>
          </p:nvGrpSpPr>
          <p:grpSpPr>
            <a:xfrm>
              <a:off x="6396787" y="6056818"/>
              <a:ext cx="762054" cy="333586"/>
              <a:chOff x="1079846" y="5853713"/>
              <a:chExt cx="762054" cy="333586"/>
            </a:xfrm>
          </p:grpSpPr>
          <p:pic>
            <p:nvPicPr>
              <p:cNvPr id="242" name="Object 29">
                <a:extLst>
                  <a:ext uri="{FF2B5EF4-FFF2-40B4-BE49-F238E27FC236}">
                    <a16:creationId xmlns:a16="http://schemas.microsoft.com/office/drawing/2014/main" id="{762E5CA9-EC98-45E6-9D17-6AAC9B709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79846" y="5853713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212" name="Object 31">
              <a:extLst>
                <a:ext uri="{FF2B5EF4-FFF2-40B4-BE49-F238E27FC236}">
                  <a16:creationId xmlns:a16="http://schemas.microsoft.com/office/drawing/2014/main" id="{B6FF7B38-8FC8-407E-91F8-E1708A766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44341" y="6114353"/>
              <a:ext cx="514871" cy="243077"/>
            </a:xfrm>
            <a:prstGeom prst="rect">
              <a:avLst/>
            </a:prstGeom>
          </p:spPr>
        </p:pic>
        <p:grpSp>
          <p:nvGrpSpPr>
            <p:cNvPr id="213" name="그룹 1009">
              <a:extLst>
                <a:ext uri="{FF2B5EF4-FFF2-40B4-BE49-F238E27FC236}">
                  <a16:creationId xmlns:a16="http://schemas.microsoft.com/office/drawing/2014/main" id="{02AF73DE-CB08-4F8F-8464-2C8AAC5ADD1F}"/>
                </a:ext>
              </a:extLst>
            </p:cNvPr>
            <p:cNvGrpSpPr/>
            <p:nvPr/>
          </p:nvGrpSpPr>
          <p:grpSpPr>
            <a:xfrm>
              <a:off x="7321467" y="6056818"/>
              <a:ext cx="762054" cy="333586"/>
              <a:chOff x="2004526" y="5853713"/>
              <a:chExt cx="762054" cy="333586"/>
            </a:xfrm>
          </p:grpSpPr>
          <p:pic>
            <p:nvPicPr>
              <p:cNvPr id="241" name="Object 33">
                <a:extLst>
                  <a:ext uri="{FF2B5EF4-FFF2-40B4-BE49-F238E27FC236}">
                    <a16:creationId xmlns:a16="http://schemas.microsoft.com/office/drawing/2014/main" id="{F18B483D-8F6C-4B35-98F4-E75D193E6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04526" y="5853713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214" name="Object 35">
              <a:extLst>
                <a:ext uri="{FF2B5EF4-FFF2-40B4-BE49-F238E27FC236}">
                  <a16:creationId xmlns:a16="http://schemas.microsoft.com/office/drawing/2014/main" id="{48279277-89DB-4D1F-A6C7-7F28BCF4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59494" y="6114353"/>
              <a:ext cx="720200" cy="246289"/>
            </a:xfrm>
            <a:prstGeom prst="rect">
              <a:avLst/>
            </a:prstGeom>
          </p:spPr>
        </p:pic>
        <p:grpSp>
          <p:nvGrpSpPr>
            <p:cNvPr id="215" name="그룹 1010">
              <a:extLst>
                <a:ext uri="{FF2B5EF4-FFF2-40B4-BE49-F238E27FC236}">
                  <a16:creationId xmlns:a16="http://schemas.microsoft.com/office/drawing/2014/main" id="{064EE88A-7370-4BA8-BE86-3F78810FD7B2}"/>
                </a:ext>
              </a:extLst>
            </p:cNvPr>
            <p:cNvGrpSpPr/>
            <p:nvPr/>
          </p:nvGrpSpPr>
          <p:grpSpPr>
            <a:xfrm>
              <a:off x="8243351" y="6056818"/>
              <a:ext cx="762054" cy="333586"/>
              <a:chOff x="2926410" y="5853713"/>
              <a:chExt cx="762054" cy="333586"/>
            </a:xfrm>
          </p:grpSpPr>
          <p:pic>
            <p:nvPicPr>
              <p:cNvPr id="240" name="Object 37">
                <a:extLst>
                  <a:ext uri="{FF2B5EF4-FFF2-40B4-BE49-F238E27FC236}">
                    <a16:creationId xmlns:a16="http://schemas.microsoft.com/office/drawing/2014/main" id="{33B34DF6-57BA-453E-8B28-CE4FCE97C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26410" y="5853713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216" name="Object 39">
              <a:extLst>
                <a:ext uri="{FF2B5EF4-FFF2-40B4-BE49-F238E27FC236}">
                  <a16:creationId xmlns:a16="http://schemas.microsoft.com/office/drawing/2014/main" id="{476B7723-D2D4-4246-BC60-5A9AC64AA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81380" y="6105620"/>
              <a:ext cx="529538" cy="255019"/>
            </a:xfrm>
            <a:prstGeom prst="rect">
              <a:avLst/>
            </a:prstGeom>
          </p:spPr>
        </p:pic>
        <p:grpSp>
          <p:nvGrpSpPr>
            <p:cNvPr id="217" name="그룹 1011">
              <a:extLst>
                <a:ext uri="{FF2B5EF4-FFF2-40B4-BE49-F238E27FC236}">
                  <a16:creationId xmlns:a16="http://schemas.microsoft.com/office/drawing/2014/main" id="{D76C16DC-86BA-47BE-A3CC-E7BBF0B778CE}"/>
                </a:ext>
              </a:extLst>
            </p:cNvPr>
            <p:cNvGrpSpPr/>
            <p:nvPr/>
          </p:nvGrpSpPr>
          <p:grpSpPr>
            <a:xfrm>
              <a:off x="6867811" y="6606277"/>
              <a:ext cx="762054" cy="333586"/>
              <a:chOff x="1550870" y="6403172"/>
              <a:chExt cx="762054" cy="333586"/>
            </a:xfrm>
          </p:grpSpPr>
          <p:pic>
            <p:nvPicPr>
              <p:cNvPr id="239" name="Object 41">
                <a:extLst>
                  <a:ext uri="{FF2B5EF4-FFF2-40B4-BE49-F238E27FC236}">
                    <a16:creationId xmlns:a16="http://schemas.microsoft.com/office/drawing/2014/main" id="{A3EB1420-CF1A-43B3-B381-A3AC60AF04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50870" y="6403172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218" name="Object 43">
              <a:extLst>
                <a:ext uri="{FF2B5EF4-FFF2-40B4-BE49-F238E27FC236}">
                  <a16:creationId xmlns:a16="http://schemas.microsoft.com/office/drawing/2014/main" id="{17CBECFF-5A67-46BD-ACD0-D0B71E6D0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15361" y="6663810"/>
              <a:ext cx="577029" cy="246988"/>
            </a:xfrm>
            <a:prstGeom prst="rect">
              <a:avLst/>
            </a:prstGeom>
          </p:spPr>
        </p:pic>
        <p:grpSp>
          <p:nvGrpSpPr>
            <p:cNvPr id="219" name="그룹 1012">
              <a:extLst>
                <a:ext uri="{FF2B5EF4-FFF2-40B4-BE49-F238E27FC236}">
                  <a16:creationId xmlns:a16="http://schemas.microsoft.com/office/drawing/2014/main" id="{E0539BF8-FFC9-4825-A009-4B514BB8BDBC}"/>
                </a:ext>
              </a:extLst>
            </p:cNvPr>
            <p:cNvGrpSpPr/>
            <p:nvPr/>
          </p:nvGrpSpPr>
          <p:grpSpPr>
            <a:xfrm>
              <a:off x="7792491" y="6606277"/>
              <a:ext cx="762054" cy="333586"/>
              <a:chOff x="2475550" y="6403172"/>
              <a:chExt cx="762054" cy="333586"/>
            </a:xfrm>
          </p:grpSpPr>
          <p:pic>
            <p:nvPicPr>
              <p:cNvPr id="238" name="Object 45">
                <a:extLst>
                  <a:ext uri="{FF2B5EF4-FFF2-40B4-BE49-F238E27FC236}">
                    <a16:creationId xmlns:a16="http://schemas.microsoft.com/office/drawing/2014/main" id="{16111BD9-7AE8-47B9-86D5-969C677BA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75550" y="6403172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220" name="Object 47">
              <a:extLst>
                <a:ext uri="{FF2B5EF4-FFF2-40B4-BE49-F238E27FC236}">
                  <a16:creationId xmlns:a16="http://schemas.microsoft.com/office/drawing/2014/main" id="{CE1A1FFD-40B9-440D-9419-BEE90244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30513" y="6663810"/>
              <a:ext cx="720200" cy="246289"/>
            </a:xfrm>
            <a:prstGeom prst="rect">
              <a:avLst/>
            </a:prstGeom>
          </p:spPr>
        </p:pic>
        <p:grpSp>
          <p:nvGrpSpPr>
            <p:cNvPr id="221" name="그룹 1013">
              <a:extLst>
                <a:ext uri="{FF2B5EF4-FFF2-40B4-BE49-F238E27FC236}">
                  <a16:creationId xmlns:a16="http://schemas.microsoft.com/office/drawing/2014/main" id="{4CCC95CE-8555-4CB3-A123-59DACE3127C0}"/>
                </a:ext>
              </a:extLst>
            </p:cNvPr>
            <p:cNvGrpSpPr/>
            <p:nvPr/>
          </p:nvGrpSpPr>
          <p:grpSpPr>
            <a:xfrm>
              <a:off x="8714375" y="6606277"/>
              <a:ext cx="762054" cy="333586"/>
              <a:chOff x="3397434" y="6403172"/>
              <a:chExt cx="762054" cy="333586"/>
            </a:xfrm>
          </p:grpSpPr>
          <p:pic>
            <p:nvPicPr>
              <p:cNvPr id="237" name="Object 49">
                <a:extLst>
                  <a:ext uri="{FF2B5EF4-FFF2-40B4-BE49-F238E27FC236}">
                    <a16:creationId xmlns:a16="http://schemas.microsoft.com/office/drawing/2014/main" id="{7A9D610C-44B7-4548-850C-53B63D671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97434" y="6403172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222" name="Object 51">
              <a:extLst>
                <a:ext uri="{FF2B5EF4-FFF2-40B4-BE49-F238E27FC236}">
                  <a16:creationId xmlns:a16="http://schemas.microsoft.com/office/drawing/2014/main" id="{DBE32D64-A5B0-43C1-ABFD-36782203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52399" y="6663810"/>
              <a:ext cx="720200" cy="246289"/>
            </a:xfrm>
            <a:prstGeom prst="rect">
              <a:avLst/>
            </a:prstGeom>
          </p:spPr>
        </p:pic>
        <p:grpSp>
          <p:nvGrpSpPr>
            <p:cNvPr id="223" name="그룹 1015">
              <a:extLst>
                <a:ext uri="{FF2B5EF4-FFF2-40B4-BE49-F238E27FC236}">
                  <a16:creationId xmlns:a16="http://schemas.microsoft.com/office/drawing/2014/main" id="{9A402EAB-1D46-4C56-BD47-34423181E83C}"/>
                </a:ext>
              </a:extLst>
            </p:cNvPr>
            <p:cNvGrpSpPr/>
            <p:nvPr/>
          </p:nvGrpSpPr>
          <p:grpSpPr>
            <a:xfrm>
              <a:off x="7321467" y="7152561"/>
              <a:ext cx="762054" cy="333586"/>
              <a:chOff x="2004526" y="6949456"/>
              <a:chExt cx="762054" cy="333586"/>
            </a:xfrm>
          </p:grpSpPr>
          <p:pic>
            <p:nvPicPr>
              <p:cNvPr id="236" name="Object 57">
                <a:extLst>
                  <a:ext uri="{FF2B5EF4-FFF2-40B4-BE49-F238E27FC236}">
                    <a16:creationId xmlns:a16="http://schemas.microsoft.com/office/drawing/2014/main" id="{2290B3BB-1CBE-46A0-8F31-D7CACA3C0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04526" y="6949456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224" name="Object 59">
              <a:extLst>
                <a:ext uri="{FF2B5EF4-FFF2-40B4-BE49-F238E27FC236}">
                  <a16:creationId xmlns:a16="http://schemas.microsoft.com/office/drawing/2014/main" id="{7FFE2E4D-1B90-478A-83EF-88D47C148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59494" y="7210096"/>
              <a:ext cx="521297" cy="245312"/>
            </a:xfrm>
            <a:prstGeom prst="rect">
              <a:avLst/>
            </a:prstGeom>
          </p:spPr>
        </p:pic>
        <p:grpSp>
          <p:nvGrpSpPr>
            <p:cNvPr id="225" name="그룹 1016">
              <a:extLst>
                <a:ext uri="{FF2B5EF4-FFF2-40B4-BE49-F238E27FC236}">
                  <a16:creationId xmlns:a16="http://schemas.microsoft.com/office/drawing/2014/main" id="{B717CA0A-D2C0-4C7B-B935-E30D4CCBA9EF}"/>
                </a:ext>
              </a:extLst>
            </p:cNvPr>
            <p:cNvGrpSpPr/>
            <p:nvPr/>
          </p:nvGrpSpPr>
          <p:grpSpPr>
            <a:xfrm>
              <a:off x="8243351" y="7152561"/>
              <a:ext cx="762054" cy="333586"/>
              <a:chOff x="2926410" y="6949456"/>
              <a:chExt cx="762054" cy="333586"/>
            </a:xfrm>
          </p:grpSpPr>
          <p:pic>
            <p:nvPicPr>
              <p:cNvPr id="235" name="Object 61">
                <a:extLst>
                  <a:ext uri="{FF2B5EF4-FFF2-40B4-BE49-F238E27FC236}">
                    <a16:creationId xmlns:a16="http://schemas.microsoft.com/office/drawing/2014/main" id="{67B3F718-50AF-4DE3-B83F-9F42DC33E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26410" y="6949456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226" name="Object 63">
              <a:extLst>
                <a:ext uri="{FF2B5EF4-FFF2-40B4-BE49-F238E27FC236}">
                  <a16:creationId xmlns:a16="http://schemas.microsoft.com/office/drawing/2014/main" id="{8569EDA0-511D-4BBF-9DDF-D1BD1024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81380" y="7210096"/>
              <a:ext cx="515989" cy="246289"/>
            </a:xfrm>
            <a:prstGeom prst="rect">
              <a:avLst/>
            </a:prstGeom>
          </p:spPr>
        </p:pic>
        <p:pic>
          <p:nvPicPr>
            <p:cNvPr id="227" name="Object 64">
              <a:extLst>
                <a:ext uri="{FF2B5EF4-FFF2-40B4-BE49-F238E27FC236}">
                  <a16:creationId xmlns:a16="http://schemas.microsoft.com/office/drawing/2014/main" id="{1117EF19-9FEA-4507-B021-085E117FB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24070" y="7866386"/>
              <a:ext cx="2959594" cy="454719"/>
            </a:xfrm>
            <a:prstGeom prst="rect">
              <a:avLst/>
            </a:prstGeom>
          </p:spPr>
        </p:pic>
        <p:grpSp>
          <p:nvGrpSpPr>
            <p:cNvPr id="228" name="그룹 1017">
              <a:extLst>
                <a:ext uri="{FF2B5EF4-FFF2-40B4-BE49-F238E27FC236}">
                  <a16:creationId xmlns:a16="http://schemas.microsoft.com/office/drawing/2014/main" id="{F9B0981E-4723-4672-A02B-C1E3A5237301}"/>
                </a:ext>
              </a:extLst>
            </p:cNvPr>
            <p:cNvGrpSpPr/>
            <p:nvPr/>
          </p:nvGrpSpPr>
          <p:grpSpPr>
            <a:xfrm>
              <a:off x="6433484" y="8361614"/>
              <a:ext cx="2571921" cy="318858"/>
              <a:chOff x="1116543" y="8158509"/>
              <a:chExt cx="2571921" cy="318858"/>
            </a:xfrm>
          </p:grpSpPr>
          <p:pic>
            <p:nvPicPr>
              <p:cNvPr id="234" name="Object 66">
                <a:extLst>
                  <a:ext uri="{FF2B5EF4-FFF2-40B4-BE49-F238E27FC236}">
                    <a16:creationId xmlns:a16="http://schemas.microsoft.com/office/drawing/2014/main" id="{CC53865A-2248-481B-9BED-802D88B3E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16543" y="8158509"/>
                <a:ext cx="2571921" cy="318858"/>
              </a:xfrm>
              <a:prstGeom prst="rect">
                <a:avLst/>
              </a:prstGeom>
            </p:spPr>
          </p:pic>
        </p:grpSp>
        <p:pic>
          <p:nvPicPr>
            <p:cNvPr id="229" name="Object 263">
              <a:extLst>
                <a:ext uri="{FF2B5EF4-FFF2-40B4-BE49-F238E27FC236}">
                  <a16:creationId xmlns:a16="http://schemas.microsoft.com/office/drawing/2014/main" id="{FE433C10-16F7-4D5C-977C-44DA72987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05892" y="8404853"/>
              <a:ext cx="2096723" cy="255717"/>
            </a:xfrm>
            <a:prstGeom prst="rect">
              <a:avLst/>
            </a:prstGeom>
          </p:spPr>
        </p:pic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52196904-D323-4094-A510-376F513B4DFA}"/>
                </a:ext>
              </a:extLst>
            </p:cNvPr>
            <p:cNvGrpSpPr/>
            <p:nvPr/>
          </p:nvGrpSpPr>
          <p:grpSpPr>
            <a:xfrm>
              <a:off x="6360980" y="7149477"/>
              <a:ext cx="762054" cy="333586"/>
              <a:chOff x="1079846" y="6949456"/>
              <a:chExt cx="762054" cy="333586"/>
            </a:xfrm>
          </p:grpSpPr>
          <p:grpSp>
            <p:nvGrpSpPr>
              <p:cNvPr id="231" name="그룹 1014">
                <a:extLst>
                  <a:ext uri="{FF2B5EF4-FFF2-40B4-BE49-F238E27FC236}">
                    <a16:creationId xmlns:a16="http://schemas.microsoft.com/office/drawing/2014/main" id="{9A352D22-A0A0-494F-82AE-CEFFEF35640B}"/>
                  </a:ext>
                </a:extLst>
              </p:cNvPr>
              <p:cNvGrpSpPr/>
              <p:nvPr/>
            </p:nvGrpSpPr>
            <p:grpSpPr>
              <a:xfrm>
                <a:off x="1079846" y="6949456"/>
                <a:ext cx="762054" cy="333586"/>
                <a:chOff x="1079846" y="6949456"/>
                <a:chExt cx="762054" cy="333586"/>
              </a:xfrm>
            </p:grpSpPr>
            <p:pic>
              <p:nvPicPr>
                <p:cNvPr id="233" name="Object 53">
                  <a:extLst>
                    <a:ext uri="{FF2B5EF4-FFF2-40B4-BE49-F238E27FC236}">
                      <a16:creationId xmlns:a16="http://schemas.microsoft.com/office/drawing/2014/main" id="{817F3852-076E-43CF-81E3-C4EDB05FC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79846" y="6949456"/>
                  <a:ext cx="762054" cy="333586"/>
                </a:xfrm>
                <a:prstGeom prst="rect">
                  <a:avLst/>
                </a:prstGeom>
              </p:spPr>
            </p:pic>
          </p:grpSp>
          <p:pic>
            <p:nvPicPr>
              <p:cNvPr id="232" name="Object 55">
                <a:extLst>
                  <a:ext uri="{FF2B5EF4-FFF2-40B4-BE49-F238E27FC236}">
                    <a16:creationId xmlns:a16="http://schemas.microsoft.com/office/drawing/2014/main" id="{336863A8-D3A9-45B1-A800-65FC614DD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127400" y="7006991"/>
                <a:ext cx="577029" cy="244613"/>
              </a:xfrm>
              <a:prstGeom prst="rect">
                <a:avLst/>
              </a:prstGeom>
            </p:spPr>
          </p:pic>
        </p:grp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B5BD1A48-77D1-4142-8AAD-EB05CB819F86}"/>
              </a:ext>
            </a:extLst>
          </p:cNvPr>
          <p:cNvGrpSpPr/>
          <p:nvPr/>
        </p:nvGrpSpPr>
        <p:grpSpPr>
          <a:xfrm>
            <a:off x="802571" y="2628900"/>
            <a:ext cx="4074229" cy="7141125"/>
            <a:chOff x="347040" y="2346642"/>
            <a:chExt cx="4074229" cy="7141125"/>
          </a:xfrm>
        </p:grpSpPr>
        <p:grpSp>
          <p:nvGrpSpPr>
            <p:cNvPr id="252" name="그룹 1002">
              <a:extLst>
                <a:ext uri="{FF2B5EF4-FFF2-40B4-BE49-F238E27FC236}">
                  <a16:creationId xmlns:a16="http://schemas.microsoft.com/office/drawing/2014/main" id="{4108EA59-8B2B-4322-A32E-8EAEBD7BD796}"/>
                </a:ext>
              </a:extLst>
            </p:cNvPr>
            <p:cNvGrpSpPr/>
            <p:nvPr/>
          </p:nvGrpSpPr>
          <p:grpSpPr>
            <a:xfrm>
              <a:off x="347040" y="2346642"/>
              <a:ext cx="4074229" cy="7141125"/>
              <a:chOff x="347040" y="2346642"/>
              <a:chExt cx="4074229" cy="7141125"/>
            </a:xfrm>
          </p:grpSpPr>
          <p:grpSp>
            <p:nvGrpSpPr>
              <p:cNvPr id="272" name="그룹 1003">
                <a:extLst>
                  <a:ext uri="{FF2B5EF4-FFF2-40B4-BE49-F238E27FC236}">
                    <a16:creationId xmlns:a16="http://schemas.microsoft.com/office/drawing/2014/main" id="{D9018C46-76B5-478F-AF55-131EE14830E6}"/>
                  </a:ext>
                </a:extLst>
              </p:cNvPr>
              <p:cNvGrpSpPr/>
              <p:nvPr/>
            </p:nvGrpSpPr>
            <p:grpSpPr>
              <a:xfrm>
                <a:off x="859333" y="2346642"/>
                <a:ext cx="3561936" cy="7141125"/>
                <a:chOff x="859333" y="2346642"/>
                <a:chExt cx="3561936" cy="7141125"/>
              </a:xfrm>
            </p:grpSpPr>
            <p:pic>
              <p:nvPicPr>
                <p:cNvPr id="276" name="Object 7">
                  <a:extLst>
                    <a:ext uri="{FF2B5EF4-FFF2-40B4-BE49-F238E27FC236}">
                      <a16:creationId xmlns:a16="http://schemas.microsoft.com/office/drawing/2014/main" id="{9ADFC8F5-DD86-4675-8883-0394518752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859333" y="2346642"/>
                  <a:ext cx="3561936" cy="7141125"/>
                </a:xfrm>
                <a:prstGeom prst="rect">
                  <a:avLst/>
                </a:prstGeom>
              </p:spPr>
            </p:pic>
          </p:grpSp>
          <p:pic>
            <p:nvPicPr>
              <p:cNvPr id="273" name="Object 9">
                <a:extLst>
                  <a:ext uri="{FF2B5EF4-FFF2-40B4-BE49-F238E27FC236}">
                    <a16:creationId xmlns:a16="http://schemas.microsoft.com/office/drawing/2014/main" id="{1CB8877F-1194-4722-8A3F-431D2B3332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4184" y="2526886"/>
                <a:ext cx="3205695" cy="257251"/>
              </a:xfrm>
              <a:prstGeom prst="rect">
                <a:avLst/>
              </a:prstGeom>
            </p:spPr>
          </p:pic>
          <p:grpSp>
            <p:nvGrpSpPr>
              <p:cNvPr id="274" name="그룹 1004">
                <a:extLst>
                  <a:ext uri="{FF2B5EF4-FFF2-40B4-BE49-F238E27FC236}">
                    <a16:creationId xmlns:a16="http://schemas.microsoft.com/office/drawing/2014/main" id="{4240E625-6DB3-46FA-A5CB-3AEEDF989677}"/>
                  </a:ext>
                </a:extLst>
              </p:cNvPr>
              <p:cNvGrpSpPr/>
              <p:nvPr/>
            </p:nvGrpSpPr>
            <p:grpSpPr>
              <a:xfrm>
                <a:off x="3619895" y="2559033"/>
                <a:ext cx="334708" cy="179829"/>
                <a:chOff x="3619895" y="2559033"/>
                <a:chExt cx="334708" cy="179829"/>
              </a:xfrm>
            </p:grpSpPr>
            <p:pic>
              <p:nvPicPr>
                <p:cNvPr id="275" name="Object 11">
                  <a:extLst>
                    <a:ext uri="{FF2B5EF4-FFF2-40B4-BE49-F238E27FC236}">
                      <a16:creationId xmlns:a16="http://schemas.microsoft.com/office/drawing/2014/main" id="{F180E949-D2A2-444D-9796-69CC90FBC1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3619895" y="2559033"/>
                  <a:ext cx="334708" cy="17982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3" name="Object 14">
              <a:extLst>
                <a:ext uri="{FF2B5EF4-FFF2-40B4-BE49-F238E27FC236}">
                  <a16:creationId xmlns:a16="http://schemas.microsoft.com/office/drawing/2014/main" id="{B89D4082-49FE-4FE5-990E-B7175E275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4162" y="4581250"/>
              <a:ext cx="2556541" cy="254048"/>
            </a:xfrm>
            <a:prstGeom prst="rect">
              <a:avLst/>
            </a:prstGeom>
          </p:spPr>
        </p:pic>
        <p:pic>
          <p:nvPicPr>
            <p:cNvPr id="254" name="Object 15">
              <a:extLst>
                <a:ext uri="{FF2B5EF4-FFF2-40B4-BE49-F238E27FC236}">
                  <a16:creationId xmlns:a16="http://schemas.microsoft.com/office/drawing/2014/main" id="{6562519C-DF9F-4FAD-9831-621C5619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65691" y="3425339"/>
              <a:ext cx="2250684" cy="1191025"/>
            </a:xfrm>
            <a:prstGeom prst="rect">
              <a:avLst/>
            </a:prstGeom>
          </p:spPr>
        </p:pic>
        <p:pic>
          <p:nvPicPr>
            <p:cNvPr id="255" name="Object 116">
              <a:extLst>
                <a:ext uri="{FF2B5EF4-FFF2-40B4-BE49-F238E27FC236}">
                  <a16:creationId xmlns:a16="http://schemas.microsoft.com/office/drawing/2014/main" id="{4D667430-281B-4FA9-95EC-8DBFFD1B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27797" y="6210122"/>
              <a:ext cx="3218629" cy="1258004"/>
            </a:xfrm>
            <a:prstGeom prst="rect">
              <a:avLst/>
            </a:prstGeom>
          </p:spPr>
        </p:pic>
        <p:grpSp>
          <p:nvGrpSpPr>
            <p:cNvPr id="256" name="그룹 1030">
              <a:extLst>
                <a:ext uri="{FF2B5EF4-FFF2-40B4-BE49-F238E27FC236}">
                  <a16:creationId xmlns:a16="http://schemas.microsoft.com/office/drawing/2014/main" id="{26FF7E9D-A034-4B89-8CB0-C5DE47C389C3}"/>
                </a:ext>
              </a:extLst>
            </p:cNvPr>
            <p:cNvGrpSpPr/>
            <p:nvPr/>
          </p:nvGrpSpPr>
          <p:grpSpPr>
            <a:xfrm>
              <a:off x="1135590" y="7465283"/>
              <a:ext cx="3028695" cy="63594"/>
              <a:chOff x="1135590" y="7465283"/>
              <a:chExt cx="3028695" cy="63594"/>
            </a:xfrm>
          </p:grpSpPr>
          <p:pic>
            <p:nvPicPr>
              <p:cNvPr id="271" name="Object 118">
                <a:extLst>
                  <a:ext uri="{FF2B5EF4-FFF2-40B4-BE49-F238E27FC236}">
                    <a16:creationId xmlns:a16="http://schemas.microsoft.com/office/drawing/2014/main" id="{D59D9F62-D9B3-4915-80F1-86CE50E82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35590" y="7465283"/>
                <a:ext cx="3028695" cy="63594"/>
              </a:xfrm>
              <a:prstGeom prst="rect">
                <a:avLst/>
              </a:prstGeom>
            </p:spPr>
          </p:pic>
        </p:grpSp>
        <p:pic>
          <p:nvPicPr>
            <p:cNvPr id="257" name="Object 120">
              <a:extLst>
                <a:ext uri="{FF2B5EF4-FFF2-40B4-BE49-F238E27FC236}">
                  <a16:creationId xmlns:a16="http://schemas.microsoft.com/office/drawing/2014/main" id="{399661F9-FAEB-41F9-9846-2F2B82D3D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12264" y="7511766"/>
              <a:ext cx="3152552" cy="259147"/>
            </a:xfrm>
            <a:prstGeom prst="rect">
              <a:avLst/>
            </a:prstGeom>
          </p:spPr>
        </p:pic>
        <p:grpSp>
          <p:nvGrpSpPr>
            <p:cNvPr id="258" name="그룹 1031">
              <a:extLst>
                <a:ext uri="{FF2B5EF4-FFF2-40B4-BE49-F238E27FC236}">
                  <a16:creationId xmlns:a16="http://schemas.microsoft.com/office/drawing/2014/main" id="{41A6E797-87C9-41FB-B694-7CA69D3A2EF4}"/>
                </a:ext>
              </a:extLst>
            </p:cNvPr>
            <p:cNvGrpSpPr/>
            <p:nvPr/>
          </p:nvGrpSpPr>
          <p:grpSpPr>
            <a:xfrm>
              <a:off x="4095538" y="7364160"/>
              <a:ext cx="93510" cy="93510"/>
              <a:chOff x="4095538" y="7364160"/>
              <a:chExt cx="93510" cy="93510"/>
            </a:xfrm>
          </p:grpSpPr>
          <p:pic>
            <p:nvPicPr>
              <p:cNvPr id="270" name="Object 122">
                <a:extLst>
                  <a:ext uri="{FF2B5EF4-FFF2-40B4-BE49-F238E27FC236}">
                    <a16:creationId xmlns:a16="http://schemas.microsoft.com/office/drawing/2014/main" id="{D9B406BD-24A4-42E4-A53C-34824D045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4095538" y="7364160"/>
                <a:ext cx="93510" cy="93510"/>
              </a:xfrm>
              <a:prstGeom prst="rect">
                <a:avLst/>
              </a:prstGeom>
            </p:spPr>
          </p:pic>
        </p:grpSp>
        <p:grpSp>
          <p:nvGrpSpPr>
            <p:cNvPr id="259" name="그룹 1032">
              <a:extLst>
                <a:ext uri="{FF2B5EF4-FFF2-40B4-BE49-F238E27FC236}">
                  <a16:creationId xmlns:a16="http://schemas.microsoft.com/office/drawing/2014/main" id="{F26652F7-468B-464C-B921-6BB6F2F67A1F}"/>
                </a:ext>
              </a:extLst>
            </p:cNvPr>
            <p:cNvGrpSpPr/>
            <p:nvPr/>
          </p:nvGrpSpPr>
          <p:grpSpPr>
            <a:xfrm>
              <a:off x="1135590" y="7364160"/>
              <a:ext cx="93510" cy="93510"/>
              <a:chOff x="1135590" y="7364160"/>
              <a:chExt cx="93510" cy="93510"/>
            </a:xfrm>
          </p:grpSpPr>
          <p:pic>
            <p:nvPicPr>
              <p:cNvPr id="269" name="Object 125">
                <a:extLst>
                  <a:ext uri="{FF2B5EF4-FFF2-40B4-BE49-F238E27FC236}">
                    <a16:creationId xmlns:a16="http://schemas.microsoft.com/office/drawing/2014/main" id="{923AF395-76D6-4232-9AAB-EA14AFD0B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35590" y="7364160"/>
                <a:ext cx="93510" cy="93510"/>
              </a:xfrm>
              <a:prstGeom prst="rect">
                <a:avLst/>
              </a:prstGeom>
            </p:spPr>
          </p:pic>
        </p:grpSp>
        <p:grpSp>
          <p:nvGrpSpPr>
            <p:cNvPr id="260" name="그룹 1033">
              <a:extLst>
                <a:ext uri="{FF2B5EF4-FFF2-40B4-BE49-F238E27FC236}">
                  <a16:creationId xmlns:a16="http://schemas.microsoft.com/office/drawing/2014/main" id="{D9F7D602-5826-4544-8ABE-E5AC6080A8E0}"/>
                </a:ext>
              </a:extLst>
            </p:cNvPr>
            <p:cNvGrpSpPr/>
            <p:nvPr/>
          </p:nvGrpSpPr>
          <p:grpSpPr>
            <a:xfrm>
              <a:off x="1230829" y="5516952"/>
              <a:ext cx="762054" cy="333586"/>
              <a:chOff x="1230829" y="5516952"/>
              <a:chExt cx="762054" cy="333586"/>
            </a:xfrm>
          </p:grpSpPr>
          <p:pic>
            <p:nvPicPr>
              <p:cNvPr id="268" name="Object 128">
                <a:extLst>
                  <a:ext uri="{FF2B5EF4-FFF2-40B4-BE49-F238E27FC236}">
                    <a16:creationId xmlns:a16="http://schemas.microsoft.com/office/drawing/2014/main" id="{AB93513C-68F3-4A64-A600-87EEF5C5C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0829" y="5516952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261" name="Object 130">
              <a:extLst>
                <a:ext uri="{FF2B5EF4-FFF2-40B4-BE49-F238E27FC236}">
                  <a16:creationId xmlns:a16="http://schemas.microsoft.com/office/drawing/2014/main" id="{6951BA9F-1EA6-498E-9133-67C94FB2F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72729" y="5565753"/>
              <a:ext cx="514871" cy="252505"/>
            </a:xfrm>
            <a:prstGeom prst="rect">
              <a:avLst/>
            </a:prstGeom>
          </p:spPr>
        </p:pic>
        <p:grpSp>
          <p:nvGrpSpPr>
            <p:cNvPr id="262" name="그룹 1034">
              <a:extLst>
                <a:ext uri="{FF2B5EF4-FFF2-40B4-BE49-F238E27FC236}">
                  <a16:creationId xmlns:a16="http://schemas.microsoft.com/office/drawing/2014/main" id="{7C8F885B-01C4-4D9B-9863-D08E5601BAC4}"/>
                </a:ext>
              </a:extLst>
            </p:cNvPr>
            <p:cNvGrpSpPr/>
            <p:nvPr/>
          </p:nvGrpSpPr>
          <p:grpSpPr>
            <a:xfrm>
              <a:off x="2200725" y="5515894"/>
              <a:ext cx="762054" cy="333586"/>
              <a:chOff x="2200725" y="5515894"/>
              <a:chExt cx="762054" cy="333586"/>
            </a:xfrm>
          </p:grpSpPr>
          <p:pic>
            <p:nvPicPr>
              <p:cNvPr id="267" name="Object 132">
                <a:extLst>
                  <a:ext uri="{FF2B5EF4-FFF2-40B4-BE49-F238E27FC236}">
                    <a16:creationId xmlns:a16="http://schemas.microsoft.com/office/drawing/2014/main" id="{07DAECBF-4B78-49DD-B779-233D0DD7EE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200725" y="5515894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263" name="Object 134">
              <a:extLst>
                <a:ext uri="{FF2B5EF4-FFF2-40B4-BE49-F238E27FC236}">
                  <a16:creationId xmlns:a16="http://schemas.microsoft.com/office/drawing/2014/main" id="{3B09E150-CEBE-491D-81D4-C4602E9D9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242629" y="5573429"/>
              <a:ext cx="514871" cy="244613"/>
            </a:xfrm>
            <a:prstGeom prst="rect">
              <a:avLst/>
            </a:prstGeom>
          </p:spPr>
        </p:pic>
        <p:grpSp>
          <p:nvGrpSpPr>
            <p:cNvPr id="264" name="그룹 1035">
              <a:extLst>
                <a:ext uri="{FF2B5EF4-FFF2-40B4-BE49-F238E27FC236}">
                  <a16:creationId xmlns:a16="http://schemas.microsoft.com/office/drawing/2014/main" id="{5B9F0CCF-B6EC-4D62-B1C1-842CACF57045}"/>
                </a:ext>
              </a:extLst>
            </p:cNvPr>
            <p:cNvGrpSpPr/>
            <p:nvPr/>
          </p:nvGrpSpPr>
          <p:grpSpPr>
            <a:xfrm>
              <a:off x="3161033" y="5507303"/>
              <a:ext cx="762054" cy="333586"/>
              <a:chOff x="3161033" y="5507303"/>
              <a:chExt cx="762054" cy="333586"/>
            </a:xfrm>
          </p:grpSpPr>
          <p:pic>
            <p:nvPicPr>
              <p:cNvPr id="266" name="Object 136">
                <a:extLst>
                  <a:ext uri="{FF2B5EF4-FFF2-40B4-BE49-F238E27FC236}">
                    <a16:creationId xmlns:a16="http://schemas.microsoft.com/office/drawing/2014/main" id="{C8DA3B86-3BEE-4132-AD5C-7CBA2FC5C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61033" y="5507303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265" name="Object 138">
              <a:extLst>
                <a:ext uri="{FF2B5EF4-FFF2-40B4-BE49-F238E27FC236}">
                  <a16:creationId xmlns:a16="http://schemas.microsoft.com/office/drawing/2014/main" id="{BE4FED52-77A9-4A20-BC6A-0AC127590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02932" y="5564838"/>
              <a:ext cx="514871" cy="243077"/>
            </a:xfrm>
            <a:prstGeom prst="rect">
              <a:avLst/>
            </a:prstGeom>
          </p:spPr>
        </p:pic>
      </p:grp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79D8DF17-1988-4A66-BB18-9E8D5E06A06C}"/>
              </a:ext>
            </a:extLst>
          </p:cNvPr>
          <p:cNvGrpSpPr/>
          <p:nvPr/>
        </p:nvGrpSpPr>
        <p:grpSpPr>
          <a:xfrm>
            <a:off x="2659190" y="5796021"/>
            <a:ext cx="762054" cy="333586"/>
            <a:chOff x="5119540" y="5466671"/>
            <a:chExt cx="762054" cy="333586"/>
          </a:xfrm>
        </p:grpSpPr>
        <p:grpSp>
          <p:nvGrpSpPr>
            <p:cNvPr id="278" name="그룹 1036">
              <a:extLst>
                <a:ext uri="{FF2B5EF4-FFF2-40B4-BE49-F238E27FC236}">
                  <a16:creationId xmlns:a16="http://schemas.microsoft.com/office/drawing/2014/main" id="{80180EC5-DFF5-444A-BC56-E07D1D699399}"/>
                </a:ext>
              </a:extLst>
            </p:cNvPr>
            <p:cNvGrpSpPr/>
            <p:nvPr/>
          </p:nvGrpSpPr>
          <p:grpSpPr>
            <a:xfrm>
              <a:off x="5119540" y="5466671"/>
              <a:ext cx="762054" cy="333586"/>
              <a:chOff x="5119540" y="5466671"/>
              <a:chExt cx="762054" cy="333586"/>
            </a:xfrm>
          </p:grpSpPr>
          <p:pic>
            <p:nvPicPr>
              <p:cNvPr id="280" name="Object 140">
                <a:extLst>
                  <a:ext uri="{FF2B5EF4-FFF2-40B4-BE49-F238E27FC236}">
                    <a16:creationId xmlns:a16="http://schemas.microsoft.com/office/drawing/2014/main" id="{A3C519EC-7032-4532-AAE7-D4C1521C5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5119540" y="5466671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279" name="Object 142">
              <a:extLst>
                <a:ext uri="{FF2B5EF4-FFF2-40B4-BE49-F238E27FC236}">
                  <a16:creationId xmlns:a16="http://schemas.microsoft.com/office/drawing/2014/main" id="{0AB0AAC9-0EBC-4150-811E-16D4D2C2C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161436" y="5515471"/>
              <a:ext cx="514871" cy="253343"/>
            </a:xfrm>
            <a:prstGeom prst="rect">
              <a:avLst/>
            </a:prstGeom>
          </p:spPr>
        </p:pic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37D852FC-04E8-4A47-897B-401C2A12672C}"/>
              </a:ext>
            </a:extLst>
          </p:cNvPr>
          <p:cNvGrpSpPr/>
          <p:nvPr/>
        </p:nvGrpSpPr>
        <p:grpSpPr>
          <a:xfrm>
            <a:off x="5849379" y="8871922"/>
            <a:ext cx="2758924" cy="467648"/>
            <a:chOff x="6481103" y="8804282"/>
            <a:chExt cx="2758924" cy="467648"/>
          </a:xfrm>
        </p:grpSpPr>
        <p:grpSp>
          <p:nvGrpSpPr>
            <p:cNvPr id="282" name="그룹 1050">
              <a:extLst>
                <a:ext uri="{FF2B5EF4-FFF2-40B4-BE49-F238E27FC236}">
                  <a16:creationId xmlns:a16="http://schemas.microsoft.com/office/drawing/2014/main" id="{05D3F4DB-03CD-4A69-AFF3-9F47132E13E4}"/>
                </a:ext>
              </a:extLst>
            </p:cNvPr>
            <p:cNvGrpSpPr/>
            <p:nvPr/>
          </p:nvGrpSpPr>
          <p:grpSpPr>
            <a:xfrm>
              <a:off x="6481103" y="8804282"/>
              <a:ext cx="2758924" cy="467648"/>
              <a:chOff x="1164162" y="8601177"/>
              <a:chExt cx="2758924" cy="467648"/>
            </a:xfrm>
          </p:grpSpPr>
          <p:pic>
            <p:nvPicPr>
              <p:cNvPr id="285" name="Object 199">
                <a:extLst>
                  <a:ext uri="{FF2B5EF4-FFF2-40B4-BE49-F238E27FC236}">
                    <a16:creationId xmlns:a16="http://schemas.microsoft.com/office/drawing/2014/main" id="{6237A054-6127-4A83-A81C-2DF4B3E701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164162" y="8601177"/>
                <a:ext cx="2758924" cy="467648"/>
              </a:xfrm>
              <a:prstGeom prst="rect">
                <a:avLst/>
              </a:prstGeom>
            </p:spPr>
          </p:pic>
        </p:grpSp>
        <p:pic>
          <p:nvPicPr>
            <p:cNvPr id="283" name="Object 201">
              <a:extLst>
                <a:ext uri="{FF2B5EF4-FFF2-40B4-BE49-F238E27FC236}">
                  <a16:creationId xmlns:a16="http://schemas.microsoft.com/office/drawing/2014/main" id="{F90F0D0D-BE78-48BC-BCE7-30ECBBF37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46818" y="9052177"/>
              <a:ext cx="1524889" cy="180973"/>
            </a:xfrm>
            <a:prstGeom prst="rect">
              <a:avLst/>
            </a:prstGeom>
          </p:spPr>
        </p:pic>
        <p:pic>
          <p:nvPicPr>
            <p:cNvPr id="284" name="Object 202">
              <a:extLst>
                <a:ext uri="{FF2B5EF4-FFF2-40B4-BE49-F238E27FC236}">
                  <a16:creationId xmlns:a16="http://schemas.microsoft.com/office/drawing/2014/main" id="{6E51C20F-396C-4F3A-8488-B915903D5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603008" y="8840309"/>
              <a:ext cx="1588011" cy="248140"/>
            </a:xfrm>
            <a:prstGeom prst="rect">
              <a:avLst/>
            </a:prstGeom>
          </p:spPr>
        </p:pic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81963363-6BB7-44FD-82AE-1902638722F4}"/>
              </a:ext>
            </a:extLst>
          </p:cNvPr>
          <p:cNvGrpSpPr/>
          <p:nvPr/>
        </p:nvGrpSpPr>
        <p:grpSpPr>
          <a:xfrm>
            <a:off x="5675265" y="7229169"/>
            <a:ext cx="762054" cy="333586"/>
            <a:chOff x="1079846" y="6949456"/>
            <a:chExt cx="762054" cy="333586"/>
          </a:xfrm>
        </p:grpSpPr>
        <p:grpSp>
          <p:nvGrpSpPr>
            <p:cNvPr id="287" name="그룹 1014">
              <a:extLst>
                <a:ext uri="{FF2B5EF4-FFF2-40B4-BE49-F238E27FC236}">
                  <a16:creationId xmlns:a16="http://schemas.microsoft.com/office/drawing/2014/main" id="{1751DC78-996D-4EBE-83B3-F104D113F2DF}"/>
                </a:ext>
              </a:extLst>
            </p:cNvPr>
            <p:cNvGrpSpPr/>
            <p:nvPr/>
          </p:nvGrpSpPr>
          <p:grpSpPr>
            <a:xfrm>
              <a:off x="1079846" y="6949456"/>
              <a:ext cx="762054" cy="333586"/>
              <a:chOff x="1079846" y="6949456"/>
              <a:chExt cx="762054" cy="333586"/>
            </a:xfrm>
          </p:grpSpPr>
          <p:pic>
            <p:nvPicPr>
              <p:cNvPr id="289" name="Object 53">
                <a:extLst>
                  <a:ext uri="{FF2B5EF4-FFF2-40B4-BE49-F238E27FC236}">
                    <a16:creationId xmlns:a16="http://schemas.microsoft.com/office/drawing/2014/main" id="{A3F32285-977F-4C69-9708-9CCA30096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079846" y="6949456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288" name="Object 55">
              <a:extLst>
                <a:ext uri="{FF2B5EF4-FFF2-40B4-BE49-F238E27FC236}">
                  <a16:creationId xmlns:a16="http://schemas.microsoft.com/office/drawing/2014/main" id="{D6EF4A8C-3C0A-433E-A4E8-965448351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7400" y="7006991"/>
              <a:ext cx="577029" cy="244613"/>
            </a:xfrm>
            <a:prstGeom prst="rect">
              <a:avLst/>
            </a:prstGeom>
          </p:spPr>
        </p:pic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56F8BDED-A8AD-4FEA-8AAA-22E5C9C76ABB}"/>
              </a:ext>
            </a:extLst>
          </p:cNvPr>
          <p:cNvGrpSpPr/>
          <p:nvPr/>
        </p:nvGrpSpPr>
        <p:grpSpPr>
          <a:xfrm>
            <a:off x="7573905" y="7228739"/>
            <a:ext cx="762054" cy="333586"/>
            <a:chOff x="2926410" y="6949456"/>
            <a:chExt cx="762054" cy="333586"/>
          </a:xfrm>
        </p:grpSpPr>
        <p:grpSp>
          <p:nvGrpSpPr>
            <p:cNvPr id="291" name="그룹 1016">
              <a:extLst>
                <a:ext uri="{FF2B5EF4-FFF2-40B4-BE49-F238E27FC236}">
                  <a16:creationId xmlns:a16="http://schemas.microsoft.com/office/drawing/2014/main" id="{438BC4A4-E803-48C8-8FC4-CC877E0F75D6}"/>
                </a:ext>
              </a:extLst>
            </p:cNvPr>
            <p:cNvGrpSpPr/>
            <p:nvPr/>
          </p:nvGrpSpPr>
          <p:grpSpPr>
            <a:xfrm>
              <a:off x="2926410" y="6949456"/>
              <a:ext cx="762054" cy="333586"/>
              <a:chOff x="2926410" y="6949456"/>
              <a:chExt cx="762054" cy="333586"/>
            </a:xfrm>
          </p:grpSpPr>
          <p:pic>
            <p:nvPicPr>
              <p:cNvPr id="293" name="Object 61">
                <a:extLst>
                  <a:ext uri="{FF2B5EF4-FFF2-40B4-BE49-F238E27FC236}">
                    <a16:creationId xmlns:a16="http://schemas.microsoft.com/office/drawing/2014/main" id="{DC285EB7-82E1-4E5D-87B4-D1F670C524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2926410" y="6949456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292" name="Object 63">
              <a:extLst>
                <a:ext uri="{FF2B5EF4-FFF2-40B4-BE49-F238E27FC236}">
                  <a16:creationId xmlns:a16="http://schemas.microsoft.com/office/drawing/2014/main" id="{C9A4E00E-C04C-45FB-AFD2-B5AC8014C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64439" y="7006991"/>
              <a:ext cx="515989" cy="246289"/>
            </a:xfrm>
            <a:prstGeom prst="rect">
              <a:avLst/>
            </a:prstGeom>
          </p:spPr>
        </p:pic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65C40E9E-9C1B-4E4C-85C8-B9B052B2F2A4}"/>
              </a:ext>
            </a:extLst>
          </p:cNvPr>
          <p:cNvGrpSpPr/>
          <p:nvPr/>
        </p:nvGrpSpPr>
        <p:grpSpPr>
          <a:xfrm>
            <a:off x="9144000" y="2628900"/>
            <a:ext cx="4283447" cy="8751817"/>
            <a:chOff x="9133246" y="2545212"/>
            <a:chExt cx="4283447" cy="8751817"/>
          </a:xfrm>
        </p:grpSpPr>
        <p:grpSp>
          <p:nvGrpSpPr>
            <p:cNvPr id="295" name="그룹 1018">
              <a:extLst>
                <a:ext uri="{FF2B5EF4-FFF2-40B4-BE49-F238E27FC236}">
                  <a16:creationId xmlns:a16="http://schemas.microsoft.com/office/drawing/2014/main" id="{2EBAF107-3B60-4A7B-B3E4-DB5DCDDA7A88}"/>
                </a:ext>
              </a:extLst>
            </p:cNvPr>
            <p:cNvGrpSpPr/>
            <p:nvPr/>
          </p:nvGrpSpPr>
          <p:grpSpPr>
            <a:xfrm>
              <a:off x="9133246" y="2545212"/>
              <a:ext cx="4074229" cy="7141125"/>
              <a:chOff x="6331980" y="2346642"/>
              <a:chExt cx="4074229" cy="7141125"/>
            </a:xfrm>
          </p:grpSpPr>
          <p:grpSp>
            <p:nvGrpSpPr>
              <p:cNvPr id="313" name="그룹 1019">
                <a:extLst>
                  <a:ext uri="{FF2B5EF4-FFF2-40B4-BE49-F238E27FC236}">
                    <a16:creationId xmlns:a16="http://schemas.microsoft.com/office/drawing/2014/main" id="{667DD50F-FB77-47A0-B03F-86E44FDB9A3B}"/>
                  </a:ext>
                </a:extLst>
              </p:cNvPr>
              <p:cNvGrpSpPr/>
              <p:nvPr/>
            </p:nvGrpSpPr>
            <p:grpSpPr>
              <a:xfrm>
                <a:off x="6844274" y="2346642"/>
                <a:ext cx="3561936" cy="7141125"/>
                <a:chOff x="6844274" y="2346642"/>
                <a:chExt cx="3561936" cy="7141125"/>
              </a:xfrm>
            </p:grpSpPr>
            <p:pic>
              <p:nvPicPr>
                <p:cNvPr id="317" name="Object 70">
                  <a:extLst>
                    <a:ext uri="{FF2B5EF4-FFF2-40B4-BE49-F238E27FC236}">
                      <a16:creationId xmlns:a16="http://schemas.microsoft.com/office/drawing/2014/main" id="{4D3BF3D1-1679-4032-8A18-F8456E565B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6844274" y="2346642"/>
                  <a:ext cx="3561936" cy="7141125"/>
                </a:xfrm>
                <a:prstGeom prst="rect">
                  <a:avLst/>
                </a:prstGeom>
              </p:spPr>
            </p:pic>
          </p:grpSp>
          <p:pic>
            <p:nvPicPr>
              <p:cNvPr id="314" name="Object 72">
                <a:extLst>
                  <a:ext uri="{FF2B5EF4-FFF2-40B4-BE49-F238E27FC236}">
                    <a16:creationId xmlns:a16="http://schemas.microsoft.com/office/drawing/2014/main" id="{487D46DE-16B4-48D0-A03E-493AAC281B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309124" y="2526886"/>
                <a:ext cx="3205695" cy="257251"/>
              </a:xfrm>
              <a:prstGeom prst="rect">
                <a:avLst/>
              </a:prstGeom>
            </p:spPr>
          </p:pic>
          <p:grpSp>
            <p:nvGrpSpPr>
              <p:cNvPr id="315" name="그룹 1020">
                <a:extLst>
                  <a:ext uri="{FF2B5EF4-FFF2-40B4-BE49-F238E27FC236}">
                    <a16:creationId xmlns:a16="http://schemas.microsoft.com/office/drawing/2014/main" id="{50BA1AA2-1318-4301-9923-8A624A8D3A18}"/>
                  </a:ext>
                </a:extLst>
              </p:cNvPr>
              <p:cNvGrpSpPr/>
              <p:nvPr/>
            </p:nvGrpSpPr>
            <p:grpSpPr>
              <a:xfrm>
                <a:off x="9604835" y="2559033"/>
                <a:ext cx="334708" cy="179829"/>
                <a:chOff x="9604835" y="2559033"/>
                <a:chExt cx="334708" cy="179829"/>
              </a:xfrm>
            </p:grpSpPr>
            <p:pic>
              <p:nvPicPr>
                <p:cNvPr id="316" name="Object 74">
                  <a:extLst>
                    <a:ext uri="{FF2B5EF4-FFF2-40B4-BE49-F238E27FC236}">
                      <a16:creationId xmlns:a16="http://schemas.microsoft.com/office/drawing/2014/main" id="{4220FAE2-8B06-4C7B-AC4C-508A96998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9604835" y="2559033"/>
                  <a:ext cx="334708" cy="17982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96" name="Object 77">
              <a:extLst>
                <a:ext uri="{FF2B5EF4-FFF2-40B4-BE49-F238E27FC236}">
                  <a16:creationId xmlns:a16="http://schemas.microsoft.com/office/drawing/2014/main" id="{97BA7BC5-672F-4C45-8961-91F813F9B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929414" y="4779361"/>
              <a:ext cx="1836361" cy="487235"/>
            </a:xfrm>
            <a:prstGeom prst="rect">
              <a:avLst/>
            </a:prstGeom>
          </p:spPr>
        </p:pic>
        <p:pic>
          <p:nvPicPr>
            <p:cNvPr id="297" name="Object 78">
              <a:extLst>
                <a:ext uri="{FF2B5EF4-FFF2-40B4-BE49-F238E27FC236}">
                  <a16:creationId xmlns:a16="http://schemas.microsoft.com/office/drawing/2014/main" id="{1FD81EBB-2F45-4696-AD72-BD2573963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851895" y="3666890"/>
              <a:ext cx="2167966" cy="1145662"/>
            </a:xfrm>
            <a:prstGeom prst="rect">
              <a:avLst/>
            </a:prstGeom>
          </p:spPr>
        </p:pic>
        <p:grpSp>
          <p:nvGrpSpPr>
            <p:cNvPr id="298" name="그룹 1021">
              <a:extLst>
                <a:ext uri="{FF2B5EF4-FFF2-40B4-BE49-F238E27FC236}">
                  <a16:creationId xmlns:a16="http://schemas.microsoft.com/office/drawing/2014/main" id="{EBF76765-4523-4A9E-960F-2763378BCCA7}"/>
                </a:ext>
              </a:extLst>
            </p:cNvPr>
            <p:cNvGrpSpPr/>
            <p:nvPr/>
          </p:nvGrpSpPr>
          <p:grpSpPr>
            <a:xfrm>
              <a:off x="11051528" y="5428092"/>
              <a:ext cx="762054" cy="333586"/>
              <a:chOff x="8250262" y="5229522"/>
              <a:chExt cx="762054" cy="333586"/>
            </a:xfrm>
          </p:grpSpPr>
          <p:pic>
            <p:nvPicPr>
              <p:cNvPr id="312" name="Object 80">
                <a:extLst>
                  <a:ext uri="{FF2B5EF4-FFF2-40B4-BE49-F238E27FC236}">
                    <a16:creationId xmlns:a16="http://schemas.microsoft.com/office/drawing/2014/main" id="{9EB488FB-D052-4475-AE37-0D872BE367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0262" y="5229522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299" name="Object 82">
              <a:extLst>
                <a:ext uri="{FF2B5EF4-FFF2-40B4-BE49-F238E27FC236}">
                  <a16:creationId xmlns:a16="http://schemas.microsoft.com/office/drawing/2014/main" id="{83F5DAB5-CA67-483D-A26C-F1944A822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093399" y="5485627"/>
              <a:ext cx="577029" cy="244613"/>
            </a:xfrm>
            <a:prstGeom prst="rect">
              <a:avLst/>
            </a:prstGeom>
          </p:spPr>
        </p:pic>
        <p:grpSp>
          <p:nvGrpSpPr>
            <p:cNvPr id="300" name="그룹 1022">
              <a:extLst>
                <a:ext uri="{FF2B5EF4-FFF2-40B4-BE49-F238E27FC236}">
                  <a16:creationId xmlns:a16="http://schemas.microsoft.com/office/drawing/2014/main" id="{51E7EFEB-5C4A-468D-8773-513BF92F51F9}"/>
                </a:ext>
              </a:extLst>
            </p:cNvPr>
            <p:cNvGrpSpPr/>
            <p:nvPr/>
          </p:nvGrpSpPr>
          <p:grpSpPr>
            <a:xfrm>
              <a:off x="10215429" y="6976809"/>
              <a:ext cx="2434251" cy="333586"/>
              <a:chOff x="7414163" y="6778239"/>
              <a:chExt cx="2434251" cy="333586"/>
            </a:xfrm>
          </p:grpSpPr>
          <p:pic>
            <p:nvPicPr>
              <p:cNvPr id="311" name="Object 84">
                <a:extLst>
                  <a:ext uri="{FF2B5EF4-FFF2-40B4-BE49-F238E27FC236}">
                    <a16:creationId xmlns:a16="http://schemas.microsoft.com/office/drawing/2014/main" id="{A42CC503-22F8-4DC6-AB7E-71B360DC2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7414163" y="6778239"/>
                <a:ext cx="2434251" cy="333586"/>
              </a:xfrm>
              <a:prstGeom prst="rect">
                <a:avLst/>
              </a:prstGeom>
            </p:spPr>
          </p:pic>
        </p:grpSp>
        <p:pic>
          <p:nvPicPr>
            <p:cNvPr id="301" name="Object 86">
              <a:extLst>
                <a:ext uri="{FF2B5EF4-FFF2-40B4-BE49-F238E27FC236}">
                  <a16:creationId xmlns:a16="http://schemas.microsoft.com/office/drawing/2014/main" id="{12C23A5D-5EC7-46AB-B66C-4AFFBB320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263983" y="7032483"/>
              <a:ext cx="2233975" cy="248839"/>
            </a:xfrm>
            <a:prstGeom prst="rect">
              <a:avLst/>
            </a:prstGeom>
          </p:spPr>
        </p:pic>
        <p:grpSp>
          <p:nvGrpSpPr>
            <p:cNvPr id="302" name="그룹 1023">
              <a:extLst>
                <a:ext uri="{FF2B5EF4-FFF2-40B4-BE49-F238E27FC236}">
                  <a16:creationId xmlns:a16="http://schemas.microsoft.com/office/drawing/2014/main" id="{75432B18-4B51-4423-9604-A681C8D3620E}"/>
                </a:ext>
              </a:extLst>
            </p:cNvPr>
            <p:cNvGrpSpPr/>
            <p:nvPr/>
          </p:nvGrpSpPr>
          <p:grpSpPr>
            <a:xfrm>
              <a:off x="9754189" y="7812517"/>
              <a:ext cx="3352897" cy="1433903"/>
              <a:chOff x="6952923" y="7613947"/>
              <a:chExt cx="3352897" cy="1433903"/>
            </a:xfrm>
          </p:grpSpPr>
          <p:pic>
            <p:nvPicPr>
              <p:cNvPr id="309" name="Object 88">
                <a:extLst>
                  <a:ext uri="{FF2B5EF4-FFF2-40B4-BE49-F238E27FC236}">
                    <a16:creationId xmlns:a16="http://schemas.microsoft.com/office/drawing/2014/main" id="{797C3FA7-FC85-496A-AAE9-B75EB2763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5230502" y="6849390"/>
                <a:ext cx="6705794" cy="2867806"/>
              </a:xfrm>
              <a:prstGeom prst="rect">
                <a:avLst/>
              </a:prstGeom>
            </p:spPr>
          </p:pic>
          <p:pic>
            <p:nvPicPr>
              <p:cNvPr id="310" name="Object 89">
                <a:extLst>
                  <a:ext uri="{FF2B5EF4-FFF2-40B4-BE49-F238E27FC236}">
                    <a16:creationId xmlns:a16="http://schemas.microsoft.com/office/drawing/2014/main" id="{57DE3EF9-34F2-4495-94A5-468F908AF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6952923" y="7613947"/>
                <a:ext cx="3352897" cy="1433903"/>
              </a:xfrm>
              <a:prstGeom prst="rect">
                <a:avLst/>
              </a:prstGeom>
            </p:spPr>
          </p:pic>
        </p:grpSp>
        <p:grpSp>
          <p:nvGrpSpPr>
            <p:cNvPr id="303" name="그룹 1024">
              <a:extLst>
                <a:ext uri="{FF2B5EF4-FFF2-40B4-BE49-F238E27FC236}">
                  <a16:creationId xmlns:a16="http://schemas.microsoft.com/office/drawing/2014/main" id="{64F4F971-F52C-4BBB-87B5-55E42A610334}"/>
                </a:ext>
              </a:extLst>
            </p:cNvPr>
            <p:cNvGrpSpPr/>
            <p:nvPr/>
          </p:nvGrpSpPr>
          <p:grpSpPr>
            <a:xfrm>
              <a:off x="11097541" y="8725458"/>
              <a:ext cx="673489" cy="393630"/>
              <a:chOff x="8296275" y="8526888"/>
              <a:chExt cx="673489" cy="393630"/>
            </a:xfrm>
          </p:grpSpPr>
          <p:pic>
            <p:nvPicPr>
              <p:cNvPr id="308" name="Object 93">
                <a:extLst>
                  <a:ext uri="{FF2B5EF4-FFF2-40B4-BE49-F238E27FC236}">
                    <a16:creationId xmlns:a16="http://schemas.microsoft.com/office/drawing/2014/main" id="{540B86AC-AFEE-46D7-9AD8-1EA3453ED1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-5400000">
                <a:off x="8296275" y="8526888"/>
                <a:ext cx="673489" cy="393630"/>
              </a:xfrm>
              <a:prstGeom prst="rect">
                <a:avLst/>
              </a:prstGeom>
            </p:spPr>
          </p:pic>
        </p:grpSp>
        <p:grpSp>
          <p:nvGrpSpPr>
            <p:cNvPr id="304" name="그룹 1025">
              <a:extLst>
                <a:ext uri="{FF2B5EF4-FFF2-40B4-BE49-F238E27FC236}">
                  <a16:creationId xmlns:a16="http://schemas.microsoft.com/office/drawing/2014/main" id="{CE3DFF22-7B05-4706-8698-A104CF2B23FE}"/>
                </a:ext>
              </a:extLst>
            </p:cNvPr>
            <p:cNvGrpSpPr/>
            <p:nvPr/>
          </p:nvGrpSpPr>
          <p:grpSpPr>
            <a:xfrm>
              <a:off x="11051528" y="6225636"/>
              <a:ext cx="762054" cy="333586"/>
              <a:chOff x="8250262" y="6027066"/>
              <a:chExt cx="762054" cy="333586"/>
            </a:xfrm>
          </p:grpSpPr>
          <p:pic>
            <p:nvPicPr>
              <p:cNvPr id="307" name="Object 98">
                <a:extLst>
                  <a:ext uri="{FF2B5EF4-FFF2-40B4-BE49-F238E27FC236}">
                    <a16:creationId xmlns:a16="http://schemas.microsoft.com/office/drawing/2014/main" id="{FA73D043-890C-47CE-B0F3-A61F14024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0262" y="6027066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305" name="Object 100">
              <a:extLst>
                <a:ext uri="{FF2B5EF4-FFF2-40B4-BE49-F238E27FC236}">
                  <a16:creationId xmlns:a16="http://schemas.microsoft.com/office/drawing/2014/main" id="{4C262979-0882-46BC-AE07-18C442A25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093423" y="6283172"/>
              <a:ext cx="643097" cy="246988"/>
            </a:xfrm>
            <a:prstGeom prst="rect">
              <a:avLst/>
            </a:prstGeom>
          </p:spPr>
        </p:pic>
        <p:pic>
          <p:nvPicPr>
            <p:cNvPr id="306" name="Object 91">
              <a:extLst>
                <a:ext uri="{FF2B5EF4-FFF2-40B4-BE49-F238E27FC236}">
                  <a16:creationId xmlns:a16="http://schemas.microsoft.com/office/drawing/2014/main" id="{ADEC1EFC-A3CF-4D55-A665-A72936A82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038148" y="7971885"/>
              <a:ext cx="3378545" cy="3325144"/>
            </a:xfrm>
            <a:prstGeom prst="rect">
              <a:avLst/>
            </a:prstGeom>
          </p:spPr>
        </p:pic>
      </p:grpSp>
      <p:pic>
        <p:nvPicPr>
          <p:cNvPr id="318" name="Object 95">
            <a:extLst>
              <a:ext uri="{FF2B5EF4-FFF2-40B4-BE49-F238E27FC236}">
                <a16:creationId xmlns:a16="http://schemas.microsoft.com/office/drawing/2014/main" id="{75D2B0CE-23AC-4A2B-8181-E6B036F61672}"/>
              </a:ext>
            </a:extLst>
          </p:cNvPr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1013043" y="5883908"/>
            <a:ext cx="723103" cy="245626"/>
          </a:xfrm>
          <a:prstGeom prst="rect">
            <a:avLst/>
          </a:prstGeom>
        </p:spPr>
      </p:pic>
      <p:pic>
        <p:nvPicPr>
          <p:cNvPr id="319" name="Object 96">
            <a:extLst>
              <a:ext uri="{FF2B5EF4-FFF2-40B4-BE49-F238E27FC236}">
                <a16:creationId xmlns:a16="http://schemas.microsoft.com/office/drawing/2014/main" id="{418A33D8-4BBF-4EC8-94D3-B3FDAC45AC47}"/>
              </a:ext>
            </a:extLst>
          </p:cNvPr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1013043" y="7439403"/>
            <a:ext cx="761933" cy="245626"/>
          </a:xfrm>
          <a:prstGeom prst="rect">
            <a:avLst/>
          </a:prstGeom>
        </p:spPr>
      </p:pic>
      <p:pic>
        <p:nvPicPr>
          <p:cNvPr id="320" name="Object 101">
            <a:extLst>
              <a:ext uri="{FF2B5EF4-FFF2-40B4-BE49-F238E27FC236}">
                <a16:creationId xmlns:a16="http://schemas.microsoft.com/office/drawing/2014/main" id="{8B3281BA-B259-4251-B94F-08BFF201184E}"/>
              </a:ext>
            </a:extLst>
          </p:cNvPr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1051051" y="6683304"/>
            <a:ext cx="723925" cy="245626"/>
          </a:xfrm>
          <a:prstGeom prst="rect">
            <a:avLst/>
          </a:prstGeom>
        </p:spPr>
      </p:pic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3DFBCD9C-78E7-480B-9B2E-3EBB6D8432AD}"/>
              </a:ext>
            </a:extLst>
          </p:cNvPr>
          <p:cNvGrpSpPr/>
          <p:nvPr/>
        </p:nvGrpSpPr>
        <p:grpSpPr>
          <a:xfrm>
            <a:off x="13335000" y="2650575"/>
            <a:ext cx="4074229" cy="7141125"/>
            <a:chOff x="9113278" y="2545212"/>
            <a:chExt cx="4074229" cy="7141125"/>
          </a:xfrm>
        </p:grpSpPr>
        <p:grpSp>
          <p:nvGrpSpPr>
            <p:cNvPr id="322" name="그룹 1026">
              <a:extLst>
                <a:ext uri="{FF2B5EF4-FFF2-40B4-BE49-F238E27FC236}">
                  <a16:creationId xmlns:a16="http://schemas.microsoft.com/office/drawing/2014/main" id="{14CED6C8-030D-46A3-A7ED-7FAEF729DF31}"/>
                </a:ext>
              </a:extLst>
            </p:cNvPr>
            <p:cNvGrpSpPr/>
            <p:nvPr/>
          </p:nvGrpSpPr>
          <p:grpSpPr>
            <a:xfrm>
              <a:off x="9113278" y="2545212"/>
              <a:ext cx="4074229" cy="7141125"/>
              <a:chOff x="10406209" y="2346642"/>
              <a:chExt cx="4074229" cy="7141125"/>
            </a:xfrm>
          </p:grpSpPr>
          <p:grpSp>
            <p:nvGrpSpPr>
              <p:cNvPr id="349" name="그룹 1027">
                <a:extLst>
                  <a:ext uri="{FF2B5EF4-FFF2-40B4-BE49-F238E27FC236}">
                    <a16:creationId xmlns:a16="http://schemas.microsoft.com/office/drawing/2014/main" id="{D8643EF3-F306-4C1C-BCF7-2B5298AA58AE}"/>
                  </a:ext>
                </a:extLst>
              </p:cNvPr>
              <p:cNvGrpSpPr/>
              <p:nvPr/>
            </p:nvGrpSpPr>
            <p:grpSpPr>
              <a:xfrm>
                <a:off x="10918502" y="2346642"/>
                <a:ext cx="3561936" cy="7141125"/>
                <a:chOff x="10918502" y="2346642"/>
                <a:chExt cx="3561936" cy="7141125"/>
              </a:xfrm>
            </p:grpSpPr>
            <p:pic>
              <p:nvPicPr>
                <p:cNvPr id="353" name="Object 104">
                  <a:extLst>
                    <a:ext uri="{FF2B5EF4-FFF2-40B4-BE49-F238E27FC236}">
                      <a16:creationId xmlns:a16="http://schemas.microsoft.com/office/drawing/2014/main" id="{C8A3C7DF-A5FE-45C8-85C8-418C0B99A4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0918502" y="2346642"/>
                  <a:ext cx="3561936" cy="7141125"/>
                </a:xfrm>
                <a:prstGeom prst="rect">
                  <a:avLst/>
                </a:prstGeom>
              </p:spPr>
            </p:pic>
          </p:grpSp>
          <p:pic>
            <p:nvPicPr>
              <p:cNvPr id="350" name="Object 106">
                <a:extLst>
                  <a:ext uri="{FF2B5EF4-FFF2-40B4-BE49-F238E27FC236}">
                    <a16:creationId xmlns:a16="http://schemas.microsoft.com/office/drawing/2014/main" id="{0E3B31A2-C013-42E1-93C6-362F1FC1A3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383353" y="2526886"/>
                <a:ext cx="3205695" cy="257251"/>
              </a:xfrm>
              <a:prstGeom prst="rect">
                <a:avLst/>
              </a:prstGeom>
            </p:spPr>
          </p:pic>
          <p:grpSp>
            <p:nvGrpSpPr>
              <p:cNvPr id="351" name="그룹 1028">
                <a:extLst>
                  <a:ext uri="{FF2B5EF4-FFF2-40B4-BE49-F238E27FC236}">
                    <a16:creationId xmlns:a16="http://schemas.microsoft.com/office/drawing/2014/main" id="{690D6A78-D6EE-42E6-9A80-C1BF6EEEE833}"/>
                  </a:ext>
                </a:extLst>
              </p:cNvPr>
              <p:cNvGrpSpPr/>
              <p:nvPr/>
            </p:nvGrpSpPr>
            <p:grpSpPr>
              <a:xfrm>
                <a:off x="13679064" y="2559033"/>
                <a:ext cx="334708" cy="179829"/>
                <a:chOff x="13679064" y="2559033"/>
                <a:chExt cx="334708" cy="179829"/>
              </a:xfrm>
            </p:grpSpPr>
            <p:pic>
              <p:nvPicPr>
                <p:cNvPr id="352" name="Object 108">
                  <a:extLst>
                    <a:ext uri="{FF2B5EF4-FFF2-40B4-BE49-F238E27FC236}">
                      <a16:creationId xmlns:a16="http://schemas.microsoft.com/office/drawing/2014/main" id="{70FE4D48-5290-4581-9F91-E8CCB913D3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-10800000">
                  <a:off x="13679064" y="2559033"/>
                  <a:ext cx="334708" cy="1798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3" name="그룹 1029">
              <a:extLst>
                <a:ext uri="{FF2B5EF4-FFF2-40B4-BE49-F238E27FC236}">
                  <a16:creationId xmlns:a16="http://schemas.microsoft.com/office/drawing/2014/main" id="{22A71DF6-92E9-4C07-92FC-C58D8BDB19D3}"/>
                </a:ext>
              </a:extLst>
            </p:cNvPr>
            <p:cNvGrpSpPr/>
            <p:nvPr/>
          </p:nvGrpSpPr>
          <p:grpSpPr>
            <a:xfrm>
              <a:off x="9725058" y="3052009"/>
              <a:ext cx="3356282" cy="4155601"/>
              <a:chOff x="11017989" y="2853439"/>
              <a:chExt cx="3356282" cy="4155601"/>
            </a:xfrm>
          </p:grpSpPr>
          <p:pic>
            <p:nvPicPr>
              <p:cNvPr id="348" name="Object 112">
                <a:extLst>
                  <a:ext uri="{FF2B5EF4-FFF2-40B4-BE49-F238E27FC236}">
                    <a16:creationId xmlns:a16="http://schemas.microsoft.com/office/drawing/2014/main" id="{A799C55C-3568-466C-9F82-7B994BFE5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11017989" y="2853439"/>
                <a:ext cx="3356282" cy="4155601"/>
              </a:xfrm>
              <a:prstGeom prst="rect">
                <a:avLst/>
              </a:prstGeom>
            </p:spPr>
          </p:pic>
        </p:grpSp>
        <p:grpSp>
          <p:nvGrpSpPr>
            <p:cNvPr id="324" name="그룹 1030">
              <a:extLst>
                <a:ext uri="{FF2B5EF4-FFF2-40B4-BE49-F238E27FC236}">
                  <a16:creationId xmlns:a16="http://schemas.microsoft.com/office/drawing/2014/main" id="{9137CD26-E7FB-419A-A82C-9943AECC8AAD}"/>
                </a:ext>
              </a:extLst>
            </p:cNvPr>
            <p:cNvGrpSpPr/>
            <p:nvPr/>
          </p:nvGrpSpPr>
          <p:grpSpPr>
            <a:xfrm>
              <a:off x="10483569" y="4527677"/>
              <a:ext cx="788622" cy="788622"/>
              <a:chOff x="11776500" y="4329107"/>
              <a:chExt cx="788622" cy="788622"/>
            </a:xfrm>
          </p:grpSpPr>
          <p:pic>
            <p:nvPicPr>
              <p:cNvPr id="347" name="Object 115">
                <a:extLst>
                  <a:ext uri="{FF2B5EF4-FFF2-40B4-BE49-F238E27FC236}">
                    <a16:creationId xmlns:a16="http://schemas.microsoft.com/office/drawing/2014/main" id="{212B1797-5DFF-4484-B5C2-CF8C9CB17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1776500" y="4329107"/>
                <a:ext cx="788622" cy="788622"/>
              </a:xfrm>
              <a:prstGeom prst="rect">
                <a:avLst/>
              </a:prstGeom>
            </p:spPr>
          </p:pic>
        </p:grpSp>
        <p:grpSp>
          <p:nvGrpSpPr>
            <p:cNvPr id="325" name="그룹 1031">
              <a:extLst>
                <a:ext uri="{FF2B5EF4-FFF2-40B4-BE49-F238E27FC236}">
                  <a16:creationId xmlns:a16="http://schemas.microsoft.com/office/drawing/2014/main" id="{C9744B5B-B120-4902-8715-ECAF642C86C0}"/>
                </a:ext>
              </a:extLst>
            </p:cNvPr>
            <p:cNvGrpSpPr/>
            <p:nvPr/>
          </p:nvGrpSpPr>
          <p:grpSpPr>
            <a:xfrm>
              <a:off x="9725058" y="7143602"/>
              <a:ext cx="3356282" cy="2073910"/>
              <a:chOff x="11017989" y="6945032"/>
              <a:chExt cx="3356282" cy="2073910"/>
            </a:xfrm>
          </p:grpSpPr>
          <p:pic>
            <p:nvPicPr>
              <p:cNvPr id="345" name="Object 118">
                <a:extLst>
                  <a:ext uri="{FF2B5EF4-FFF2-40B4-BE49-F238E27FC236}">
                    <a16:creationId xmlns:a16="http://schemas.microsoft.com/office/drawing/2014/main" id="{4FC9F7E9-B01F-491F-ABD7-88965F95F1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9273356" y="5839223"/>
                <a:ext cx="6712564" cy="4147819"/>
              </a:xfrm>
              <a:prstGeom prst="rect">
                <a:avLst/>
              </a:prstGeom>
            </p:spPr>
          </p:pic>
          <p:pic>
            <p:nvPicPr>
              <p:cNvPr id="346" name="Object 119">
                <a:extLst>
                  <a:ext uri="{FF2B5EF4-FFF2-40B4-BE49-F238E27FC236}">
                    <a16:creationId xmlns:a16="http://schemas.microsoft.com/office/drawing/2014/main" id="{B07C6318-56DC-49B5-B5B7-2CC00F538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11017989" y="6945032"/>
                <a:ext cx="3356282" cy="2073910"/>
              </a:xfrm>
              <a:prstGeom prst="rect">
                <a:avLst/>
              </a:prstGeom>
            </p:spPr>
          </p:pic>
        </p:grpSp>
        <p:pic>
          <p:nvPicPr>
            <p:cNvPr id="326" name="Object 121">
              <a:extLst>
                <a:ext uri="{FF2B5EF4-FFF2-40B4-BE49-F238E27FC236}">
                  <a16:creationId xmlns:a16="http://schemas.microsoft.com/office/drawing/2014/main" id="{8E12F351-E495-41F5-B5A8-54A9A8414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859870" y="7336355"/>
              <a:ext cx="1979125" cy="452941"/>
            </a:xfrm>
            <a:prstGeom prst="rect">
              <a:avLst/>
            </a:prstGeom>
          </p:spPr>
        </p:pic>
        <p:pic>
          <p:nvPicPr>
            <p:cNvPr id="327" name="Object 122">
              <a:extLst>
                <a:ext uri="{FF2B5EF4-FFF2-40B4-BE49-F238E27FC236}">
                  <a16:creationId xmlns:a16="http://schemas.microsoft.com/office/drawing/2014/main" id="{174CF320-A9AF-45A7-805B-B164379D3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632205" y="7902710"/>
              <a:ext cx="1314114" cy="255543"/>
            </a:xfrm>
            <a:prstGeom prst="rect">
              <a:avLst/>
            </a:prstGeom>
          </p:spPr>
        </p:pic>
        <p:grpSp>
          <p:nvGrpSpPr>
            <p:cNvPr id="328" name="그룹 1032">
              <a:extLst>
                <a:ext uri="{FF2B5EF4-FFF2-40B4-BE49-F238E27FC236}">
                  <a16:creationId xmlns:a16="http://schemas.microsoft.com/office/drawing/2014/main" id="{5FE2F59F-F6F4-40C3-BB42-72F171DD263C}"/>
                </a:ext>
              </a:extLst>
            </p:cNvPr>
            <p:cNvGrpSpPr/>
            <p:nvPr/>
          </p:nvGrpSpPr>
          <p:grpSpPr>
            <a:xfrm>
              <a:off x="9859869" y="7848112"/>
              <a:ext cx="762054" cy="333586"/>
              <a:chOff x="11152800" y="7649542"/>
              <a:chExt cx="762054" cy="333586"/>
            </a:xfrm>
          </p:grpSpPr>
          <p:pic>
            <p:nvPicPr>
              <p:cNvPr id="344" name="Object 124">
                <a:extLst>
                  <a:ext uri="{FF2B5EF4-FFF2-40B4-BE49-F238E27FC236}">
                    <a16:creationId xmlns:a16="http://schemas.microsoft.com/office/drawing/2014/main" id="{EFA106C5-C9F7-402E-B65E-083B149AB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152800" y="7649542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329" name="Object 126">
              <a:extLst>
                <a:ext uri="{FF2B5EF4-FFF2-40B4-BE49-F238E27FC236}">
                  <a16:creationId xmlns:a16="http://schemas.microsoft.com/office/drawing/2014/main" id="{C2BC38A1-5E14-41F9-AD03-4AED68CDB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901765" y="7905648"/>
              <a:ext cx="643097" cy="246988"/>
            </a:xfrm>
            <a:prstGeom prst="rect">
              <a:avLst/>
            </a:prstGeom>
          </p:spPr>
        </p:pic>
        <p:pic>
          <p:nvPicPr>
            <p:cNvPr id="330" name="Object 127">
              <a:extLst>
                <a:ext uri="{FF2B5EF4-FFF2-40B4-BE49-F238E27FC236}">
                  <a16:creationId xmlns:a16="http://schemas.microsoft.com/office/drawing/2014/main" id="{234D6271-9EB4-485E-88FF-226F84DDE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365293" y="9190554"/>
              <a:ext cx="1895256" cy="292710"/>
            </a:xfrm>
            <a:prstGeom prst="rect">
              <a:avLst/>
            </a:prstGeom>
          </p:spPr>
        </p:pic>
        <p:pic>
          <p:nvPicPr>
            <p:cNvPr id="331" name="Object 128">
              <a:extLst>
                <a:ext uri="{FF2B5EF4-FFF2-40B4-BE49-F238E27FC236}">
                  <a16:creationId xmlns:a16="http://schemas.microsoft.com/office/drawing/2014/main" id="{088F5889-D6F0-4C39-8024-1F0E5CFF6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562784" y="8300561"/>
              <a:ext cx="1345662" cy="255543"/>
            </a:xfrm>
            <a:prstGeom prst="rect">
              <a:avLst/>
            </a:prstGeom>
          </p:spPr>
        </p:pic>
        <p:grpSp>
          <p:nvGrpSpPr>
            <p:cNvPr id="332" name="그룹 1033">
              <a:extLst>
                <a:ext uri="{FF2B5EF4-FFF2-40B4-BE49-F238E27FC236}">
                  <a16:creationId xmlns:a16="http://schemas.microsoft.com/office/drawing/2014/main" id="{C5E0CDB6-CB18-4EA1-A700-724B587565FB}"/>
                </a:ext>
              </a:extLst>
            </p:cNvPr>
            <p:cNvGrpSpPr/>
            <p:nvPr/>
          </p:nvGrpSpPr>
          <p:grpSpPr>
            <a:xfrm>
              <a:off x="9866382" y="8245968"/>
              <a:ext cx="699292" cy="333586"/>
              <a:chOff x="11159313" y="8047398"/>
              <a:chExt cx="699292" cy="333586"/>
            </a:xfrm>
          </p:grpSpPr>
          <p:pic>
            <p:nvPicPr>
              <p:cNvPr id="343" name="Object 130">
                <a:extLst>
                  <a:ext uri="{FF2B5EF4-FFF2-40B4-BE49-F238E27FC236}">
                    <a16:creationId xmlns:a16="http://schemas.microsoft.com/office/drawing/2014/main" id="{940193A7-1C11-49A5-82F0-E9232ADF5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11159313" y="8047398"/>
                <a:ext cx="699292" cy="333586"/>
              </a:xfrm>
              <a:prstGeom prst="rect">
                <a:avLst/>
              </a:prstGeom>
            </p:spPr>
          </p:pic>
        </p:grpSp>
        <p:pic>
          <p:nvPicPr>
            <p:cNvPr id="333" name="Object 132">
              <a:extLst>
                <a:ext uri="{FF2B5EF4-FFF2-40B4-BE49-F238E27FC236}">
                  <a16:creationId xmlns:a16="http://schemas.microsoft.com/office/drawing/2014/main" id="{6EE91726-6151-4A40-A085-32F51A861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70222" y="8303507"/>
              <a:ext cx="577029" cy="244613"/>
            </a:xfrm>
            <a:prstGeom prst="rect">
              <a:avLst/>
            </a:prstGeom>
          </p:spPr>
        </p:pic>
        <p:grpSp>
          <p:nvGrpSpPr>
            <p:cNvPr id="334" name="그룹 1034">
              <a:extLst>
                <a:ext uri="{FF2B5EF4-FFF2-40B4-BE49-F238E27FC236}">
                  <a16:creationId xmlns:a16="http://schemas.microsoft.com/office/drawing/2014/main" id="{03A5BA40-7D3D-4973-89B9-B1088A3ACEF0}"/>
                </a:ext>
              </a:extLst>
            </p:cNvPr>
            <p:cNvGrpSpPr/>
            <p:nvPr/>
          </p:nvGrpSpPr>
          <p:grpSpPr>
            <a:xfrm>
              <a:off x="9856695" y="8639923"/>
              <a:ext cx="2151686" cy="333586"/>
              <a:chOff x="11149626" y="8441353"/>
              <a:chExt cx="2151686" cy="333586"/>
            </a:xfrm>
          </p:grpSpPr>
          <p:pic>
            <p:nvPicPr>
              <p:cNvPr id="342" name="Object 134">
                <a:extLst>
                  <a:ext uri="{FF2B5EF4-FFF2-40B4-BE49-F238E27FC236}">
                    <a16:creationId xmlns:a16="http://schemas.microsoft.com/office/drawing/2014/main" id="{2BDA7024-192B-4C32-926A-4EAB49E77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11149626" y="8441353"/>
                <a:ext cx="2151686" cy="333586"/>
              </a:xfrm>
              <a:prstGeom prst="rect">
                <a:avLst/>
              </a:prstGeom>
            </p:spPr>
          </p:pic>
        </p:grpSp>
        <p:pic>
          <p:nvPicPr>
            <p:cNvPr id="335" name="Object 136">
              <a:extLst>
                <a:ext uri="{FF2B5EF4-FFF2-40B4-BE49-F238E27FC236}">
                  <a16:creationId xmlns:a16="http://schemas.microsoft.com/office/drawing/2014/main" id="{50282FFB-6BE2-4A48-9A23-6AD526D0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9867489" y="8695614"/>
              <a:ext cx="2125162" cy="248839"/>
            </a:xfrm>
            <a:prstGeom prst="rect">
              <a:avLst/>
            </a:prstGeom>
          </p:spPr>
        </p:pic>
        <p:pic>
          <p:nvPicPr>
            <p:cNvPr id="336" name="Object 137">
              <a:extLst>
                <a:ext uri="{FF2B5EF4-FFF2-40B4-BE49-F238E27FC236}">
                  <a16:creationId xmlns:a16="http://schemas.microsoft.com/office/drawing/2014/main" id="{40144E85-30EA-49C9-87C7-F3E4A28FB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000117" y="8696255"/>
              <a:ext cx="1070318" cy="467541"/>
            </a:xfrm>
            <a:prstGeom prst="rect">
              <a:avLst/>
            </a:prstGeom>
          </p:spPr>
        </p:pic>
        <p:grpSp>
          <p:nvGrpSpPr>
            <p:cNvPr id="337" name="그룹 1035">
              <a:extLst>
                <a:ext uri="{FF2B5EF4-FFF2-40B4-BE49-F238E27FC236}">
                  <a16:creationId xmlns:a16="http://schemas.microsoft.com/office/drawing/2014/main" id="{A72D10C0-D4D6-4979-B00B-088E7794A705}"/>
                </a:ext>
              </a:extLst>
            </p:cNvPr>
            <p:cNvGrpSpPr/>
            <p:nvPr/>
          </p:nvGrpSpPr>
          <p:grpSpPr>
            <a:xfrm>
              <a:off x="10770201" y="4632875"/>
              <a:ext cx="788622" cy="788622"/>
              <a:chOff x="12063132" y="4434305"/>
              <a:chExt cx="788622" cy="788622"/>
            </a:xfrm>
          </p:grpSpPr>
          <p:pic>
            <p:nvPicPr>
              <p:cNvPr id="341" name="Object 139">
                <a:extLst>
                  <a:ext uri="{FF2B5EF4-FFF2-40B4-BE49-F238E27FC236}">
                    <a16:creationId xmlns:a16="http://schemas.microsoft.com/office/drawing/2014/main" id="{6059269B-56A8-44E1-868F-096498513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2063132" y="4434305"/>
                <a:ext cx="788622" cy="788622"/>
              </a:xfrm>
              <a:prstGeom prst="rect">
                <a:avLst/>
              </a:prstGeom>
            </p:spPr>
          </p:pic>
        </p:grpSp>
        <p:grpSp>
          <p:nvGrpSpPr>
            <p:cNvPr id="338" name="그룹 1066">
              <a:extLst>
                <a:ext uri="{FF2B5EF4-FFF2-40B4-BE49-F238E27FC236}">
                  <a16:creationId xmlns:a16="http://schemas.microsoft.com/office/drawing/2014/main" id="{3CCDE560-47BF-453F-ACCC-2558DE3C7562}"/>
                </a:ext>
              </a:extLst>
            </p:cNvPr>
            <p:cNvGrpSpPr/>
            <p:nvPr/>
          </p:nvGrpSpPr>
          <p:grpSpPr>
            <a:xfrm>
              <a:off x="11222933" y="6995243"/>
              <a:ext cx="149924" cy="147921"/>
              <a:chOff x="12515864" y="6796673"/>
              <a:chExt cx="149924" cy="147921"/>
            </a:xfrm>
          </p:grpSpPr>
          <p:pic>
            <p:nvPicPr>
              <p:cNvPr id="339" name="Object 265">
                <a:extLst>
                  <a:ext uri="{FF2B5EF4-FFF2-40B4-BE49-F238E27FC236}">
                    <a16:creationId xmlns:a16="http://schemas.microsoft.com/office/drawing/2014/main" id="{9CE3572B-061A-42CB-8F37-5FB32AB03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 rot="-2700000">
                <a:off x="12439831" y="6732897"/>
                <a:ext cx="299849" cy="295842"/>
              </a:xfrm>
              <a:prstGeom prst="rect">
                <a:avLst/>
              </a:prstGeom>
            </p:spPr>
          </p:pic>
          <p:pic>
            <p:nvPicPr>
              <p:cNvPr id="340" name="Object 266">
                <a:extLst>
                  <a:ext uri="{FF2B5EF4-FFF2-40B4-BE49-F238E27FC236}">
                    <a16:creationId xmlns:a16="http://schemas.microsoft.com/office/drawing/2014/main" id="{4B0A7892-B819-42A7-94F6-F836DABA6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 rot="-2700000">
                <a:off x="12515864" y="6796673"/>
                <a:ext cx="149924" cy="147921"/>
              </a:xfrm>
              <a:prstGeom prst="rect">
                <a:avLst/>
              </a:prstGeom>
            </p:spPr>
          </p:pic>
        </p:grpSp>
      </p:grpSp>
      <p:grpSp>
        <p:nvGrpSpPr>
          <p:cNvPr id="354" name="그룹 353">
            <a:extLst>
              <a:ext uri="{FF2B5EF4-FFF2-40B4-BE49-F238E27FC236}">
                <a16:creationId xmlns:a16="http://schemas.microsoft.com/office/drawing/2014/main" id="{C904AFA5-4F22-407C-B604-2F7047E335AB}"/>
              </a:ext>
            </a:extLst>
          </p:cNvPr>
          <p:cNvGrpSpPr/>
          <p:nvPr/>
        </p:nvGrpSpPr>
        <p:grpSpPr>
          <a:xfrm>
            <a:off x="12214452" y="1992300"/>
            <a:ext cx="6738862" cy="9856800"/>
            <a:chOff x="12438627" y="1390180"/>
            <a:chExt cx="6870430" cy="9856800"/>
          </a:xfrm>
        </p:grpSpPr>
        <p:grpSp>
          <p:nvGrpSpPr>
            <p:cNvPr id="355" name="그룹 1036">
              <a:extLst>
                <a:ext uri="{FF2B5EF4-FFF2-40B4-BE49-F238E27FC236}">
                  <a16:creationId xmlns:a16="http://schemas.microsoft.com/office/drawing/2014/main" id="{55B9664E-8C87-43AC-A1EA-CD81B37EE1B5}"/>
                </a:ext>
              </a:extLst>
            </p:cNvPr>
            <p:cNvGrpSpPr/>
            <p:nvPr/>
          </p:nvGrpSpPr>
          <p:grpSpPr>
            <a:xfrm>
              <a:off x="12438627" y="1390180"/>
              <a:ext cx="6870430" cy="9856800"/>
              <a:chOff x="12438627" y="1389076"/>
              <a:chExt cx="6870430" cy="9861020"/>
            </a:xfrm>
          </p:grpSpPr>
          <p:pic>
            <p:nvPicPr>
              <p:cNvPr id="393" name="Object 142">
                <a:extLst>
                  <a:ext uri="{FF2B5EF4-FFF2-40B4-BE49-F238E27FC236}">
                    <a16:creationId xmlns:a16="http://schemas.microsoft.com/office/drawing/2014/main" id="{39659287-7796-449D-B083-0AA4731AA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12438627" y="1389076"/>
                <a:ext cx="6870430" cy="9861020"/>
              </a:xfrm>
              <a:prstGeom prst="rect">
                <a:avLst/>
              </a:prstGeom>
            </p:spPr>
          </p:pic>
          <p:pic>
            <p:nvPicPr>
              <p:cNvPr id="394" name="Object 143">
                <a:extLst>
                  <a:ext uri="{FF2B5EF4-FFF2-40B4-BE49-F238E27FC236}">
                    <a16:creationId xmlns:a16="http://schemas.microsoft.com/office/drawing/2014/main" id="{E84E433F-2DD2-4700-9953-742F43983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4" cstate="print"/>
              <a:stretch>
                <a:fillRect/>
              </a:stretch>
            </p:blipFill>
            <p:spPr>
              <a:xfrm>
                <a:off x="14202554" y="3968381"/>
                <a:ext cx="3435215" cy="4930510"/>
              </a:xfrm>
              <a:prstGeom prst="rect">
                <a:avLst/>
              </a:prstGeom>
            </p:spPr>
          </p:pic>
        </p:grpSp>
        <p:pic>
          <p:nvPicPr>
            <p:cNvPr id="356" name="Object 145">
              <a:extLst>
                <a:ext uri="{FF2B5EF4-FFF2-40B4-BE49-F238E27FC236}">
                  <a16:creationId xmlns:a16="http://schemas.microsoft.com/office/drawing/2014/main" id="{B1B6CA9A-9CED-443C-B9D7-DFC69ED46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4385201" y="4391906"/>
              <a:ext cx="1979125" cy="452941"/>
            </a:xfrm>
            <a:prstGeom prst="rect">
              <a:avLst/>
            </a:prstGeom>
          </p:spPr>
        </p:pic>
        <p:pic>
          <p:nvPicPr>
            <p:cNvPr id="357" name="Object 146">
              <a:extLst>
                <a:ext uri="{FF2B5EF4-FFF2-40B4-BE49-F238E27FC236}">
                  <a16:creationId xmlns:a16="http://schemas.microsoft.com/office/drawing/2014/main" id="{363527EB-6B5B-4378-81C0-DAAE63A0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4459486" y="7370214"/>
              <a:ext cx="598106" cy="249397"/>
            </a:xfrm>
            <a:prstGeom prst="rect">
              <a:avLst/>
            </a:prstGeom>
          </p:spPr>
        </p:pic>
        <p:pic>
          <p:nvPicPr>
            <p:cNvPr id="358" name="Object 147">
              <a:extLst>
                <a:ext uri="{FF2B5EF4-FFF2-40B4-BE49-F238E27FC236}">
                  <a16:creationId xmlns:a16="http://schemas.microsoft.com/office/drawing/2014/main" id="{AD54154B-8E0C-46C4-8F48-1E43DBF6B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4521573" y="7584540"/>
              <a:ext cx="1767778" cy="260082"/>
            </a:xfrm>
            <a:prstGeom prst="rect">
              <a:avLst/>
            </a:prstGeom>
          </p:spPr>
        </p:pic>
        <p:pic>
          <p:nvPicPr>
            <p:cNvPr id="359" name="Object 148">
              <a:extLst>
                <a:ext uri="{FF2B5EF4-FFF2-40B4-BE49-F238E27FC236}">
                  <a16:creationId xmlns:a16="http://schemas.microsoft.com/office/drawing/2014/main" id="{AA94E349-A532-4D90-9E2C-B2954A305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4459486" y="7954461"/>
              <a:ext cx="852322" cy="247721"/>
            </a:xfrm>
            <a:prstGeom prst="rect">
              <a:avLst/>
            </a:prstGeom>
          </p:spPr>
        </p:pic>
        <p:pic>
          <p:nvPicPr>
            <p:cNvPr id="360" name="Object 149">
              <a:extLst>
                <a:ext uri="{FF2B5EF4-FFF2-40B4-BE49-F238E27FC236}">
                  <a16:creationId xmlns:a16="http://schemas.microsoft.com/office/drawing/2014/main" id="{80B35946-4677-46CE-9FD0-94F89A76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4521573" y="8175876"/>
              <a:ext cx="1634804" cy="255717"/>
            </a:xfrm>
            <a:prstGeom prst="rect">
              <a:avLst/>
            </a:prstGeom>
          </p:spPr>
        </p:pic>
        <p:grpSp>
          <p:nvGrpSpPr>
            <p:cNvPr id="361" name="그룹 1038">
              <a:extLst>
                <a:ext uri="{FF2B5EF4-FFF2-40B4-BE49-F238E27FC236}">
                  <a16:creationId xmlns:a16="http://schemas.microsoft.com/office/drawing/2014/main" id="{5F781F38-51B4-4F62-98E1-A944DD3CBEAC}"/>
                </a:ext>
              </a:extLst>
            </p:cNvPr>
            <p:cNvGrpSpPr/>
            <p:nvPr/>
          </p:nvGrpSpPr>
          <p:grpSpPr>
            <a:xfrm>
              <a:off x="15310825" y="6806094"/>
              <a:ext cx="1262648" cy="333586"/>
              <a:chOff x="15310825" y="6806094"/>
              <a:chExt cx="1262648" cy="333586"/>
            </a:xfrm>
          </p:grpSpPr>
          <p:pic>
            <p:nvPicPr>
              <p:cNvPr id="392" name="Object 154">
                <a:extLst>
                  <a:ext uri="{FF2B5EF4-FFF2-40B4-BE49-F238E27FC236}">
                    <a16:creationId xmlns:a16="http://schemas.microsoft.com/office/drawing/2014/main" id="{4A08B8D9-4D24-4BE6-90D6-98BE610147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9" cstate="print"/>
              <a:stretch>
                <a:fillRect/>
              </a:stretch>
            </p:blipFill>
            <p:spPr>
              <a:xfrm>
                <a:off x="15310825" y="6806094"/>
                <a:ext cx="1262648" cy="333586"/>
              </a:xfrm>
              <a:prstGeom prst="rect">
                <a:avLst/>
              </a:prstGeom>
            </p:spPr>
          </p:pic>
        </p:grpSp>
        <p:pic>
          <p:nvPicPr>
            <p:cNvPr id="362" name="Object 156">
              <a:extLst>
                <a:ext uri="{FF2B5EF4-FFF2-40B4-BE49-F238E27FC236}">
                  <a16:creationId xmlns:a16="http://schemas.microsoft.com/office/drawing/2014/main" id="{E052E11C-C636-4FAC-8595-C3B5AF97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5340953" y="6844267"/>
              <a:ext cx="1134475" cy="248978"/>
            </a:xfrm>
            <a:prstGeom prst="rect">
              <a:avLst/>
            </a:prstGeom>
          </p:spPr>
        </p:pic>
        <p:grpSp>
          <p:nvGrpSpPr>
            <p:cNvPr id="363" name="그룹 1039">
              <a:extLst>
                <a:ext uri="{FF2B5EF4-FFF2-40B4-BE49-F238E27FC236}">
                  <a16:creationId xmlns:a16="http://schemas.microsoft.com/office/drawing/2014/main" id="{F4DE3258-D269-488E-87CC-66BE237C11D8}"/>
                </a:ext>
              </a:extLst>
            </p:cNvPr>
            <p:cNvGrpSpPr/>
            <p:nvPr/>
          </p:nvGrpSpPr>
          <p:grpSpPr>
            <a:xfrm>
              <a:off x="16582551" y="6925314"/>
              <a:ext cx="88982" cy="87793"/>
              <a:chOff x="16582551" y="6925314"/>
              <a:chExt cx="88982" cy="87793"/>
            </a:xfrm>
          </p:grpSpPr>
          <p:pic>
            <p:nvPicPr>
              <p:cNvPr id="391" name="Object 159">
                <a:extLst>
                  <a:ext uri="{FF2B5EF4-FFF2-40B4-BE49-F238E27FC236}">
                    <a16:creationId xmlns:a16="http://schemas.microsoft.com/office/drawing/2014/main" id="{0C24D500-8160-4F09-9BBE-013ECA5A0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1" cstate="print"/>
              <a:stretch>
                <a:fillRect/>
              </a:stretch>
            </p:blipFill>
            <p:spPr>
              <a:xfrm rot="2700000">
                <a:off x="16582551" y="6925314"/>
                <a:ext cx="88982" cy="87793"/>
              </a:xfrm>
              <a:prstGeom prst="rect">
                <a:avLst/>
              </a:prstGeom>
            </p:spPr>
          </p:pic>
        </p:grpSp>
        <p:grpSp>
          <p:nvGrpSpPr>
            <p:cNvPr id="364" name="그룹 1040">
              <a:extLst>
                <a:ext uri="{FF2B5EF4-FFF2-40B4-BE49-F238E27FC236}">
                  <a16:creationId xmlns:a16="http://schemas.microsoft.com/office/drawing/2014/main" id="{A32B6AE8-C64D-427E-9AF6-7C9854273AD3}"/>
                </a:ext>
              </a:extLst>
            </p:cNvPr>
            <p:cNvGrpSpPr/>
            <p:nvPr/>
          </p:nvGrpSpPr>
          <p:grpSpPr>
            <a:xfrm>
              <a:off x="15047098" y="7412610"/>
              <a:ext cx="145232" cy="133614"/>
              <a:chOff x="15047098" y="7412610"/>
              <a:chExt cx="145232" cy="133614"/>
            </a:xfrm>
          </p:grpSpPr>
          <p:pic>
            <p:nvPicPr>
              <p:cNvPr id="390" name="Object 162">
                <a:extLst>
                  <a:ext uri="{FF2B5EF4-FFF2-40B4-BE49-F238E27FC236}">
                    <a16:creationId xmlns:a16="http://schemas.microsoft.com/office/drawing/2014/main" id="{FEBAE82C-253C-4987-A10D-F896D8096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15047098" y="7412610"/>
                <a:ext cx="145232" cy="133614"/>
              </a:xfrm>
              <a:prstGeom prst="rect">
                <a:avLst/>
              </a:prstGeom>
            </p:spPr>
          </p:pic>
        </p:grpSp>
        <p:grpSp>
          <p:nvGrpSpPr>
            <p:cNvPr id="365" name="그룹 1041">
              <a:extLst>
                <a:ext uri="{FF2B5EF4-FFF2-40B4-BE49-F238E27FC236}">
                  <a16:creationId xmlns:a16="http://schemas.microsoft.com/office/drawing/2014/main" id="{B70F3D47-C72C-4095-BD31-FA239300E28C}"/>
                </a:ext>
              </a:extLst>
            </p:cNvPr>
            <p:cNvGrpSpPr/>
            <p:nvPr/>
          </p:nvGrpSpPr>
          <p:grpSpPr>
            <a:xfrm>
              <a:off x="15181776" y="7412610"/>
              <a:ext cx="145232" cy="133614"/>
              <a:chOff x="15181776" y="7412610"/>
              <a:chExt cx="145232" cy="133614"/>
            </a:xfrm>
          </p:grpSpPr>
          <p:pic>
            <p:nvPicPr>
              <p:cNvPr id="389" name="Object 165">
                <a:extLst>
                  <a:ext uri="{FF2B5EF4-FFF2-40B4-BE49-F238E27FC236}">
                    <a16:creationId xmlns:a16="http://schemas.microsoft.com/office/drawing/2014/main" id="{4DCB65CD-F098-41BF-BE6D-497290387A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15181776" y="7412610"/>
                <a:ext cx="145232" cy="133614"/>
              </a:xfrm>
              <a:prstGeom prst="rect">
                <a:avLst/>
              </a:prstGeom>
            </p:spPr>
          </p:pic>
        </p:grpSp>
        <p:grpSp>
          <p:nvGrpSpPr>
            <p:cNvPr id="366" name="그룹 1042">
              <a:extLst>
                <a:ext uri="{FF2B5EF4-FFF2-40B4-BE49-F238E27FC236}">
                  <a16:creationId xmlns:a16="http://schemas.microsoft.com/office/drawing/2014/main" id="{25C65419-EC78-471F-ADC9-BAB2508DBE0E}"/>
                </a:ext>
              </a:extLst>
            </p:cNvPr>
            <p:cNvGrpSpPr/>
            <p:nvPr/>
          </p:nvGrpSpPr>
          <p:grpSpPr>
            <a:xfrm>
              <a:off x="15316455" y="7412610"/>
              <a:ext cx="145232" cy="133614"/>
              <a:chOff x="15316455" y="7412610"/>
              <a:chExt cx="145232" cy="133614"/>
            </a:xfrm>
          </p:grpSpPr>
          <p:pic>
            <p:nvPicPr>
              <p:cNvPr id="388" name="Object 168">
                <a:extLst>
                  <a:ext uri="{FF2B5EF4-FFF2-40B4-BE49-F238E27FC236}">
                    <a16:creationId xmlns:a16="http://schemas.microsoft.com/office/drawing/2014/main" id="{BBF6147B-DB5F-49A0-B365-D2C944F10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15316455" y="7412610"/>
                <a:ext cx="145232" cy="133614"/>
              </a:xfrm>
              <a:prstGeom prst="rect">
                <a:avLst/>
              </a:prstGeom>
            </p:spPr>
          </p:pic>
        </p:grpSp>
        <p:grpSp>
          <p:nvGrpSpPr>
            <p:cNvPr id="367" name="그룹 1043">
              <a:extLst>
                <a:ext uri="{FF2B5EF4-FFF2-40B4-BE49-F238E27FC236}">
                  <a16:creationId xmlns:a16="http://schemas.microsoft.com/office/drawing/2014/main" id="{A948FB25-90CD-4DF3-B46C-F2F6953A180F}"/>
                </a:ext>
              </a:extLst>
            </p:cNvPr>
            <p:cNvGrpSpPr/>
            <p:nvPr/>
          </p:nvGrpSpPr>
          <p:grpSpPr>
            <a:xfrm>
              <a:off x="15451134" y="7412610"/>
              <a:ext cx="145232" cy="133614"/>
              <a:chOff x="15451134" y="7412610"/>
              <a:chExt cx="145232" cy="133614"/>
            </a:xfrm>
          </p:grpSpPr>
          <p:pic>
            <p:nvPicPr>
              <p:cNvPr id="387" name="Object 171">
                <a:extLst>
                  <a:ext uri="{FF2B5EF4-FFF2-40B4-BE49-F238E27FC236}">
                    <a16:creationId xmlns:a16="http://schemas.microsoft.com/office/drawing/2014/main" id="{44D40473-DB2E-46DE-902C-0E2053431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15451134" y="7412610"/>
                <a:ext cx="145232" cy="133614"/>
              </a:xfrm>
              <a:prstGeom prst="rect">
                <a:avLst/>
              </a:prstGeom>
            </p:spPr>
          </p:pic>
        </p:grpSp>
        <p:grpSp>
          <p:nvGrpSpPr>
            <p:cNvPr id="368" name="그룹 1044">
              <a:extLst>
                <a:ext uri="{FF2B5EF4-FFF2-40B4-BE49-F238E27FC236}">
                  <a16:creationId xmlns:a16="http://schemas.microsoft.com/office/drawing/2014/main" id="{6B85AAE0-3DA5-463C-95C1-682CFDDCCEDF}"/>
                </a:ext>
              </a:extLst>
            </p:cNvPr>
            <p:cNvGrpSpPr/>
            <p:nvPr/>
          </p:nvGrpSpPr>
          <p:grpSpPr>
            <a:xfrm>
              <a:off x="15273535" y="8002090"/>
              <a:ext cx="145232" cy="133614"/>
              <a:chOff x="15273535" y="8002090"/>
              <a:chExt cx="145232" cy="133614"/>
            </a:xfrm>
          </p:grpSpPr>
          <p:pic>
            <p:nvPicPr>
              <p:cNvPr id="386" name="Object 174">
                <a:extLst>
                  <a:ext uri="{FF2B5EF4-FFF2-40B4-BE49-F238E27FC236}">
                    <a16:creationId xmlns:a16="http://schemas.microsoft.com/office/drawing/2014/main" id="{CBCCB356-5C0B-478C-8B5C-F540B253A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15273535" y="8002090"/>
                <a:ext cx="145232" cy="133614"/>
              </a:xfrm>
              <a:prstGeom prst="rect">
                <a:avLst/>
              </a:prstGeom>
            </p:spPr>
          </p:pic>
        </p:grpSp>
        <p:grpSp>
          <p:nvGrpSpPr>
            <p:cNvPr id="369" name="그룹 1045">
              <a:extLst>
                <a:ext uri="{FF2B5EF4-FFF2-40B4-BE49-F238E27FC236}">
                  <a16:creationId xmlns:a16="http://schemas.microsoft.com/office/drawing/2014/main" id="{B8FDCA8D-7F63-4423-9D28-3506AC7AACE0}"/>
                </a:ext>
              </a:extLst>
            </p:cNvPr>
            <p:cNvGrpSpPr/>
            <p:nvPr/>
          </p:nvGrpSpPr>
          <p:grpSpPr>
            <a:xfrm>
              <a:off x="15408213" y="8002090"/>
              <a:ext cx="145232" cy="133614"/>
              <a:chOff x="15408213" y="8002090"/>
              <a:chExt cx="145232" cy="133614"/>
            </a:xfrm>
          </p:grpSpPr>
          <p:pic>
            <p:nvPicPr>
              <p:cNvPr id="385" name="Object 177">
                <a:extLst>
                  <a:ext uri="{FF2B5EF4-FFF2-40B4-BE49-F238E27FC236}">
                    <a16:creationId xmlns:a16="http://schemas.microsoft.com/office/drawing/2014/main" id="{2037D7C4-E4D5-4004-BF64-13CAF716D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15408213" y="8002090"/>
                <a:ext cx="145232" cy="133614"/>
              </a:xfrm>
              <a:prstGeom prst="rect">
                <a:avLst/>
              </a:prstGeom>
            </p:spPr>
          </p:pic>
        </p:grpSp>
        <p:grpSp>
          <p:nvGrpSpPr>
            <p:cNvPr id="370" name="그룹 1046">
              <a:extLst>
                <a:ext uri="{FF2B5EF4-FFF2-40B4-BE49-F238E27FC236}">
                  <a16:creationId xmlns:a16="http://schemas.microsoft.com/office/drawing/2014/main" id="{8F087666-94AC-4AA6-947E-2961754EF47C}"/>
                </a:ext>
              </a:extLst>
            </p:cNvPr>
            <p:cNvGrpSpPr/>
            <p:nvPr/>
          </p:nvGrpSpPr>
          <p:grpSpPr>
            <a:xfrm>
              <a:off x="15542892" y="8002090"/>
              <a:ext cx="145232" cy="133614"/>
              <a:chOff x="15542892" y="8002090"/>
              <a:chExt cx="145232" cy="133614"/>
            </a:xfrm>
          </p:grpSpPr>
          <p:pic>
            <p:nvPicPr>
              <p:cNvPr id="384" name="Object 180">
                <a:extLst>
                  <a:ext uri="{FF2B5EF4-FFF2-40B4-BE49-F238E27FC236}">
                    <a16:creationId xmlns:a16="http://schemas.microsoft.com/office/drawing/2014/main" id="{EDDBD217-B7AF-40A4-AC2F-F99FC562A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15542892" y="8002090"/>
                <a:ext cx="145232" cy="133614"/>
              </a:xfrm>
              <a:prstGeom prst="rect">
                <a:avLst/>
              </a:prstGeom>
            </p:spPr>
          </p:pic>
        </p:grpSp>
        <p:pic>
          <p:nvPicPr>
            <p:cNvPr id="371" name="Object 182">
              <a:extLst>
                <a:ext uri="{FF2B5EF4-FFF2-40B4-BE49-F238E27FC236}">
                  <a16:creationId xmlns:a16="http://schemas.microsoft.com/office/drawing/2014/main" id="{4B3C0EE8-AB11-4952-A298-C8D4B5B6B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5170477" y="4950087"/>
              <a:ext cx="1280604" cy="255543"/>
            </a:xfrm>
            <a:prstGeom prst="rect">
              <a:avLst/>
            </a:prstGeom>
          </p:spPr>
        </p:pic>
        <p:grpSp>
          <p:nvGrpSpPr>
            <p:cNvPr id="372" name="그룹 1047">
              <a:extLst>
                <a:ext uri="{FF2B5EF4-FFF2-40B4-BE49-F238E27FC236}">
                  <a16:creationId xmlns:a16="http://schemas.microsoft.com/office/drawing/2014/main" id="{F277056B-F60C-4CD0-89F1-D3357C9EA74A}"/>
                </a:ext>
              </a:extLst>
            </p:cNvPr>
            <p:cNvGrpSpPr/>
            <p:nvPr/>
          </p:nvGrpSpPr>
          <p:grpSpPr>
            <a:xfrm>
              <a:off x="14397899" y="4895489"/>
              <a:ext cx="762054" cy="333586"/>
              <a:chOff x="14397899" y="4895489"/>
              <a:chExt cx="762054" cy="333586"/>
            </a:xfrm>
          </p:grpSpPr>
          <p:pic>
            <p:nvPicPr>
              <p:cNvPr id="383" name="Object 184">
                <a:extLst>
                  <a:ext uri="{FF2B5EF4-FFF2-40B4-BE49-F238E27FC236}">
                    <a16:creationId xmlns:a16="http://schemas.microsoft.com/office/drawing/2014/main" id="{E014682D-852B-4780-9EAC-878186D0DC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397899" y="4895489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373" name="Object 186">
              <a:extLst>
                <a:ext uri="{FF2B5EF4-FFF2-40B4-BE49-F238E27FC236}">
                  <a16:creationId xmlns:a16="http://schemas.microsoft.com/office/drawing/2014/main" id="{2C50BAFA-18D0-464D-91AA-8CC06E5E1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439794" y="4953024"/>
              <a:ext cx="643097" cy="246988"/>
            </a:xfrm>
            <a:prstGeom prst="rect">
              <a:avLst/>
            </a:prstGeom>
          </p:spPr>
        </p:pic>
        <p:pic>
          <p:nvPicPr>
            <p:cNvPr id="374" name="Object 187">
              <a:extLst>
                <a:ext uri="{FF2B5EF4-FFF2-40B4-BE49-F238E27FC236}">
                  <a16:creationId xmlns:a16="http://schemas.microsoft.com/office/drawing/2014/main" id="{9EDA13A7-C71B-4BBB-9D56-A312809B8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4921831" y="6276025"/>
              <a:ext cx="1895256" cy="292710"/>
            </a:xfrm>
            <a:prstGeom prst="rect">
              <a:avLst/>
            </a:prstGeom>
          </p:spPr>
        </p:pic>
        <p:pic>
          <p:nvPicPr>
            <p:cNvPr id="375" name="Object 188">
              <a:extLst>
                <a:ext uri="{FF2B5EF4-FFF2-40B4-BE49-F238E27FC236}">
                  <a16:creationId xmlns:a16="http://schemas.microsoft.com/office/drawing/2014/main" id="{24987EE4-C7FA-46D8-9FD2-A8926B2A3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5100858" y="5347944"/>
              <a:ext cx="1303985" cy="255543"/>
            </a:xfrm>
            <a:prstGeom prst="rect">
              <a:avLst/>
            </a:prstGeom>
          </p:spPr>
        </p:pic>
        <p:grpSp>
          <p:nvGrpSpPr>
            <p:cNvPr id="376" name="그룹 1048">
              <a:extLst>
                <a:ext uri="{FF2B5EF4-FFF2-40B4-BE49-F238E27FC236}">
                  <a16:creationId xmlns:a16="http://schemas.microsoft.com/office/drawing/2014/main" id="{A043E452-D21F-400B-ADDC-27F495AA8642}"/>
                </a:ext>
              </a:extLst>
            </p:cNvPr>
            <p:cNvGrpSpPr/>
            <p:nvPr/>
          </p:nvGrpSpPr>
          <p:grpSpPr>
            <a:xfrm>
              <a:off x="14404412" y="5293345"/>
              <a:ext cx="699292" cy="333586"/>
              <a:chOff x="14404412" y="5293345"/>
              <a:chExt cx="699292" cy="333586"/>
            </a:xfrm>
          </p:grpSpPr>
          <p:pic>
            <p:nvPicPr>
              <p:cNvPr id="382" name="Object 190">
                <a:extLst>
                  <a:ext uri="{FF2B5EF4-FFF2-40B4-BE49-F238E27FC236}">
                    <a16:creationId xmlns:a16="http://schemas.microsoft.com/office/drawing/2014/main" id="{92DB23DA-2F9F-449E-B227-BB675AC07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14404412" y="5293345"/>
                <a:ext cx="699292" cy="333586"/>
              </a:xfrm>
              <a:prstGeom prst="rect">
                <a:avLst/>
              </a:prstGeom>
            </p:spPr>
          </p:pic>
        </p:grpSp>
        <p:grpSp>
          <p:nvGrpSpPr>
            <p:cNvPr id="377" name="그룹 1049">
              <a:extLst>
                <a:ext uri="{FF2B5EF4-FFF2-40B4-BE49-F238E27FC236}">
                  <a16:creationId xmlns:a16="http://schemas.microsoft.com/office/drawing/2014/main" id="{47EA4B1C-C004-4C63-8EE4-5D7CEE5DC50C}"/>
                </a:ext>
              </a:extLst>
            </p:cNvPr>
            <p:cNvGrpSpPr/>
            <p:nvPr/>
          </p:nvGrpSpPr>
          <p:grpSpPr>
            <a:xfrm>
              <a:off x="14394724" y="5687300"/>
              <a:ext cx="2151686" cy="333586"/>
              <a:chOff x="14394724" y="5687300"/>
              <a:chExt cx="2151686" cy="333586"/>
            </a:xfrm>
          </p:grpSpPr>
          <p:pic>
            <p:nvPicPr>
              <p:cNvPr id="381" name="Object 194">
                <a:extLst>
                  <a:ext uri="{FF2B5EF4-FFF2-40B4-BE49-F238E27FC236}">
                    <a16:creationId xmlns:a16="http://schemas.microsoft.com/office/drawing/2014/main" id="{860444C5-9010-4EFB-A8A8-7CE0E17AC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 cstate="print"/>
              <a:stretch>
                <a:fillRect/>
              </a:stretch>
            </p:blipFill>
            <p:spPr>
              <a:xfrm>
                <a:off x="14394724" y="5687300"/>
                <a:ext cx="2151686" cy="333586"/>
              </a:xfrm>
              <a:prstGeom prst="rect">
                <a:avLst/>
              </a:prstGeom>
            </p:spPr>
          </p:pic>
        </p:grpSp>
        <p:pic>
          <p:nvPicPr>
            <p:cNvPr id="378" name="Object 196">
              <a:extLst>
                <a:ext uri="{FF2B5EF4-FFF2-40B4-BE49-F238E27FC236}">
                  <a16:creationId xmlns:a16="http://schemas.microsoft.com/office/drawing/2014/main" id="{20EB9814-F35B-455E-823E-E12C86042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4405518" y="5742991"/>
              <a:ext cx="2125162" cy="248839"/>
            </a:xfrm>
            <a:prstGeom prst="rect">
              <a:avLst/>
            </a:prstGeom>
          </p:spPr>
        </p:pic>
        <p:pic>
          <p:nvPicPr>
            <p:cNvPr id="379" name="Object 197">
              <a:extLst>
                <a:ext uri="{FF2B5EF4-FFF2-40B4-BE49-F238E27FC236}">
                  <a16:creationId xmlns:a16="http://schemas.microsoft.com/office/drawing/2014/main" id="{7F354E15-381E-4582-B02A-7ED662D2D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6538096" y="5757905"/>
              <a:ext cx="1070318" cy="467541"/>
            </a:xfrm>
            <a:prstGeom prst="rect">
              <a:avLst/>
            </a:prstGeom>
          </p:spPr>
        </p:pic>
        <p:pic>
          <p:nvPicPr>
            <p:cNvPr id="380" name="Object 192">
              <a:extLst>
                <a:ext uri="{FF2B5EF4-FFF2-40B4-BE49-F238E27FC236}">
                  <a16:creationId xmlns:a16="http://schemas.microsoft.com/office/drawing/2014/main" id="{48C4D026-E4BE-435F-BBBE-6E2773171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426542" y="5349324"/>
              <a:ext cx="577029" cy="244613"/>
            </a:xfrm>
            <a:prstGeom prst="rect">
              <a:avLst/>
            </a:prstGeom>
          </p:spPr>
        </p:pic>
      </p:grpSp>
      <p:grpSp>
        <p:nvGrpSpPr>
          <p:cNvPr id="395" name="그룹 394">
            <a:extLst>
              <a:ext uri="{FF2B5EF4-FFF2-40B4-BE49-F238E27FC236}">
                <a16:creationId xmlns:a16="http://schemas.microsoft.com/office/drawing/2014/main" id="{367C9370-2ADE-4AFF-9455-3241E3E49C09}"/>
              </a:ext>
            </a:extLst>
          </p:cNvPr>
          <p:cNvGrpSpPr/>
          <p:nvPr/>
        </p:nvGrpSpPr>
        <p:grpSpPr>
          <a:xfrm>
            <a:off x="16450872" y="7435373"/>
            <a:ext cx="1252785" cy="1387002"/>
            <a:chOff x="16720760" y="6758475"/>
            <a:chExt cx="1252785" cy="1387002"/>
          </a:xfrm>
        </p:grpSpPr>
        <p:grpSp>
          <p:nvGrpSpPr>
            <p:cNvPr id="396" name="그룹 1037">
              <a:extLst>
                <a:ext uri="{FF2B5EF4-FFF2-40B4-BE49-F238E27FC236}">
                  <a16:creationId xmlns:a16="http://schemas.microsoft.com/office/drawing/2014/main" id="{98C3A72E-CE56-4570-82BB-09C5F8DCEFB1}"/>
                </a:ext>
              </a:extLst>
            </p:cNvPr>
            <p:cNvGrpSpPr/>
            <p:nvPr/>
          </p:nvGrpSpPr>
          <p:grpSpPr>
            <a:xfrm>
              <a:off x="16720760" y="6758475"/>
              <a:ext cx="1252785" cy="1387002"/>
              <a:chOff x="16720760" y="6758475"/>
              <a:chExt cx="1252785" cy="1387002"/>
            </a:xfrm>
          </p:grpSpPr>
          <p:pic>
            <p:nvPicPr>
              <p:cNvPr id="398" name="Object 151">
                <a:extLst>
                  <a:ext uri="{FF2B5EF4-FFF2-40B4-BE49-F238E27FC236}">
                    <a16:creationId xmlns:a16="http://schemas.microsoft.com/office/drawing/2014/main" id="{6AD09176-97FA-4204-924B-8FFC5BA9D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 cstate="print"/>
              <a:stretch>
                <a:fillRect/>
              </a:stretch>
            </p:blipFill>
            <p:spPr>
              <a:xfrm>
                <a:off x="16720760" y="6758475"/>
                <a:ext cx="1252785" cy="1387002"/>
              </a:xfrm>
              <a:prstGeom prst="rect">
                <a:avLst/>
              </a:prstGeom>
            </p:spPr>
          </p:pic>
        </p:grpSp>
        <p:pic>
          <p:nvPicPr>
            <p:cNvPr id="397" name="Object 157">
              <a:extLst>
                <a:ext uri="{FF2B5EF4-FFF2-40B4-BE49-F238E27FC236}">
                  <a16:creationId xmlns:a16="http://schemas.microsoft.com/office/drawing/2014/main" id="{70D003E4-E1D2-4D21-A602-0D58FBB32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6806403" y="6851477"/>
              <a:ext cx="1073362" cy="1208455"/>
            </a:xfrm>
            <a:prstGeom prst="rect">
              <a:avLst/>
            </a:prstGeom>
          </p:spPr>
        </p:pic>
      </p:grpSp>
      <p:grpSp>
        <p:nvGrpSpPr>
          <p:cNvPr id="399" name="그룹 398">
            <a:extLst>
              <a:ext uri="{FF2B5EF4-FFF2-40B4-BE49-F238E27FC236}">
                <a16:creationId xmlns:a16="http://schemas.microsoft.com/office/drawing/2014/main" id="{5E8E391F-CE00-4769-A887-2309D1BC61A7}"/>
              </a:ext>
            </a:extLst>
          </p:cNvPr>
          <p:cNvGrpSpPr/>
          <p:nvPr/>
        </p:nvGrpSpPr>
        <p:grpSpPr>
          <a:xfrm>
            <a:off x="4283088" y="3483851"/>
            <a:ext cx="5735612" cy="6721298"/>
            <a:chOff x="2176422" y="4918238"/>
            <a:chExt cx="5735612" cy="6721298"/>
          </a:xfrm>
        </p:grpSpPr>
        <p:grpSp>
          <p:nvGrpSpPr>
            <p:cNvPr id="400" name="그룹 1051">
              <a:extLst>
                <a:ext uri="{FF2B5EF4-FFF2-40B4-BE49-F238E27FC236}">
                  <a16:creationId xmlns:a16="http://schemas.microsoft.com/office/drawing/2014/main" id="{E1A18981-3F27-4097-9756-36A5350D47E6}"/>
                </a:ext>
              </a:extLst>
            </p:cNvPr>
            <p:cNvGrpSpPr/>
            <p:nvPr/>
          </p:nvGrpSpPr>
          <p:grpSpPr>
            <a:xfrm>
              <a:off x="2176422" y="4918238"/>
              <a:ext cx="5735612" cy="6721298"/>
              <a:chOff x="2176422" y="4918238"/>
              <a:chExt cx="5735612" cy="6721298"/>
            </a:xfrm>
          </p:grpSpPr>
          <p:pic>
            <p:nvPicPr>
              <p:cNvPr id="444" name="Object 204">
                <a:extLst>
                  <a:ext uri="{FF2B5EF4-FFF2-40B4-BE49-F238E27FC236}">
                    <a16:creationId xmlns:a16="http://schemas.microsoft.com/office/drawing/2014/main" id="{35022773-FBB8-4828-A588-86AB4E65A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7" cstate="print"/>
              <a:stretch>
                <a:fillRect/>
              </a:stretch>
            </p:blipFill>
            <p:spPr>
              <a:xfrm>
                <a:off x="2176422" y="4918238"/>
                <a:ext cx="5735612" cy="6721298"/>
              </a:xfrm>
              <a:prstGeom prst="rect">
                <a:avLst/>
              </a:prstGeom>
            </p:spPr>
          </p:pic>
          <p:pic>
            <p:nvPicPr>
              <p:cNvPr id="445" name="Object 205">
                <a:extLst>
                  <a:ext uri="{FF2B5EF4-FFF2-40B4-BE49-F238E27FC236}">
                    <a16:creationId xmlns:a16="http://schemas.microsoft.com/office/drawing/2014/main" id="{3CA377C4-B3FB-4827-A217-1A5D26307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 cstate="print"/>
              <a:stretch>
                <a:fillRect/>
              </a:stretch>
            </p:blipFill>
            <p:spPr>
              <a:xfrm>
                <a:off x="3702270" y="6693774"/>
                <a:ext cx="2867806" cy="3360649"/>
              </a:xfrm>
              <a:prstGeom prst="rect">
                <a:avLst/>
              </a:prstGeom>
            </p:spPr>
          </p:pic>
        </p:grpSp>
        <p:grpSp>
          <p:nvGrpSpPr>
            <p:cNvPr id="401" name="그룹 1052">
              <a:extLst>
                <a:ext uri="{FF2B5EF4-FFF2-40B4-BE49-F238E27FC236}">
                  <a16:creationId xmlns:a16="http://schemas.microsoft.com/office/drawing/2014/main" id="{08F34CCE-F8D0-4DCF-AAC5-EDDB8D014E4D}"/>
                </a:ext>
              </a:extLst>
            </p:cNvPr>
            <p:cNvGrpSpPr/>
            <p:nvPr/>
          </p:nvGrpSpPr>
          <p:grpSpPr>
            <a:xfrm>
              <a:off x="4751730" y="6920885"/>
              <a:ext cx="762054" cy="333586"/>
              <a:chOff x="4751730" y="6920885"/>
              <a:chExt cx="762054" cy="333586"/>
            </a:xfrm>
          </p:grpSpPr>
          <p:pic>
            <p:nvPicPr>
              <p:cNvPr id="443" name="Object 208">
                <a:extLst>
                  <a:ext uri="{FF2B5EF4-FFF2-40B4-BE49-F238E27FC236}">
                    <a16:creationId xmlns:a16="http://schemas.microsoft.com/office/drawing/2014/main" id="{121C33F2-9D69-46AA-BB4A-618D55CDD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51730" y="6920885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402" name="Object 210">
              <a:extLst>
                <a:ext uri="{FF2B5EF4-FFF2-40B4-BE49-F238E27FC236}">
                  <a16:creationId xmlns:a16="http://schemas.microsoft.com/office/drawing/2014/main" id="{F3ABF4AE-FC23-4D81-9C64-CF2C1C29A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793601" y="6969685"/>
              <a:ext cx="515989" cy="255019"/>
            </a:xfrm>
            <a:prstGeom prst="rect">
              <a:avLst/>
            </a:prstGeom>
          </p:spPr>
        </p:pic>
        <p:grpSp>
          <p:nvGrpSpPr>
            <p:cNvPr id="403" name="그룹 1053">
              <a:extLst>
                <a:ext uri="{FF2B5EF4-FFF2-40B4-BE49-F238E27FC236}">
                  <a16:creationId xmlns:a16="http://schemas.microsoft.com/office/drawing/2014/main" id="{27F3C06E-83A5-4028-9712-68B9D128EEAE}"/>
                </a:ext>
              </a:extLst>
            </p:cNvPr>
            <p:cNvGrpSpPr/>
            <p:nvPr/>
          </p:nvGrpSpPr>
          <p:grpSpPr>
            <a:xfrm>
              <a:off x="3961156" y="7418583"/>
              <a:ext cx="762054" cy="333586"/>
              <a:chOff x="3961156" y="7418583"/>
              <a:chExt cx="762054" cy="333586"/>
            </a:xfrm>
          </p:grpSpPr>
          <p:pic>
            <p:nvPicPr>
              <p:cNvPr id="442" name="Object 212">
                <a:extLst>
                  <a:ext uri="{FF2B5EF4-FFF2-40B4-BE49-F238E27FC236}">
                    <a16:creationId xmlns:a16="http://schemas.microsoft.com/office/drawing/2014/main" id="{CC54EEFA-2B21-4653-9429-FC4A1393E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3961156" y="7418583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404" name="Object 214">
              <a:extLst>
                <a:ext uri="{FF2B5EF4-FFF2-40B4-BE49-F238E27FC236}">
                  <a16:creationId xmlns:a16="http://schemas.microsoft.com/office/drawing/2014/main" id="{50930B9C-8104-4D2F-96C3-A645DCE88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003028" y="7474261"/>
              <a:ext cx="657903" cy="248140"/>
            </a:xfrm>
            <a:prstGeom prst="rect">
              <a:avLst/>
            </a:prstGeom>
          </p:spPr>
        </p:pic>
        <p:grpSp>
          <p:nvGrpSpPr>
            <p:cNvPr id="405" name="그룹 1054">
              <a:extLst>
                <a:ext uri="{FF2B5EF4-FFF2-40B4-BE49-F238E27FC236}">
                  <a16:creationId xmlns:a16="http://schemas.microsoft.com/office/drawing/2014/main" id="{1D6FCCDC-2FBE-4A24-B41A-F78BFC1D5CAE}"/>
                </a:ext>
              </a:extLst>
            </p:cNvPr>
            <p:cNvGrpSpPr/>
            <p:nvPr/>
          </p:nvGrpSpPr>
          <p:grpSpPr>
            <a:xfrm>
              <a:off x="4751730" y="7418583"/>
              <a:ext cx="762054" cy="333586"/>
              <a:chOff x="4751730" y="7418583"/>
              <a:chExt cx="762054" cy="333586"/>
            </a:xfrm>
          </p:grpSpPr>
          <p:pic>
            <p:nvPicPr>
              <p:cNvPr id="441" name="Object 216">
                <a:extLst>
                  <a:ext uri="{FF2B5EF4-FFF2-40B4-BE49-F238E27FC236}">
                    <a16:creationId xmlns:a16="http://schemas.microsoft.com/office/drawing/2014/main" id="{14F6994B-C624-4477-A8EC-86ABFC5EA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4751730" y="7418583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406" name="Object 218">
              <a:extLst>
                <a:ext uri="{FF2B5EF4-FFF2-40B4-BE49-F238E27FC236}">
                  <a16:creationId xmlns:a16="http://schemas.microsoft.com/office/drawing/2014/main" id="{EE654BB6-B56D-40B3-B9E0-825EAEDFB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793601" y="7474264"/>
              <a:ext cx="657903" cy="247162"/>
            </a:xfrm>
            <a:prstGeom prst="rect">
              <a:avLst/>
            </a:prstGeom>
          </p:spPr>
        </p:pic>
        <p:grpSp>
          <p:nvGrpSpPr>
            <p:cNvPr id="407" name="그룹 1055">
              <a:extLst>
                <a:ext uri="{FF2B5EF4-FFF2-40B4-BE49-F238E27FC236}">
                  <a16:creationId xmlns:a16="http://schemas.microsoft.com/office/drawing/2014/main" id="{A4FAC6DC-0B8F-4B64-85F1-F3E1B33ECA6D}"/>
                </a:ext>
              </a:extLst>
            </p:cNvPr>
            <p:cNvGrpSpPr/>
            <p:nvPr/>
          </p:nvGrpSpPr>
          <p:grpSpPr>
            <a:xfrm>
              <a:off x="5548652" y="7418583"/>
              <a:ext cx="762054" cy="333586"/>
              <a:chOff x="5548652" y="7418583"/>
              <a:chExt cx="762054" cy="333586"/>
            </a:xfrm>
          </p:grpSpPr>
          <p:pic>
            <p:nvPicPr>
              <p:cNvPr id="440" name="Object 220">
                <a:extLst>
                  <a:ext uri="{FF2B5EF4-FFF2-40B4-BE49-F238E27FC236}">
                    <a16:creationId xmlns:a16="http://schemas.microsoft.com/office/drawing/2014/main" id="{1F06486F-ABBA-41FC-875B-780D0A6BC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5548652" y="7418583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408" name="Object 222">
              <a:extLst>
                <a:ext uri="{FF2B5EF4-FFF2-40B4-BE49-F238E27FC236}">
                  <a16:creationId xmlns:a16="http://schemas.microsoft.com/office/drawing/2014/main" id="{8585DF81-46D8-463C-85D5-E8423AFFD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590524" y="7474268"/>
              <a:ext cx="530795" cy="244928"/>
            </a:xfrm>
            <a:prstGeom prst="rect">
              <a:avLst/>
            </a:prstGeom>
          </p:spPr>
        </p:pic>
        <p:grpSp>
          <p:nvGrpSpPr>
            <p:cNvPr id="409" name="그룹 1056">
              <a:extLst>
                <a:ext uri="{FF2B5EF4-FFF2-40B4-BE49-F238E27FC236}">
                  <a16:creationId xmlns:a16="http://schemas.microsoft.com/office/drawing/2014/main" id="{0DE21A8B-97F4-4C40-B687-5023163D7748}"/>
                </a:ext>
              </a:extLst>
            </p:cNvPr>
            <p:cNvGrpSpPr/>
            <p:nvPr/>
          </p:nvGrpSpPr>
          <p:grpSpPr>
            <a:xfrm>
              <a:off x="3961156" y="7942641"/>
              <a:ext cx="762054" cy="333586"/>
              <a:chOff x="3961156" y="7942641"/>
              <a:chExt cx="762054" cy="333586"/>
            </a:xfrm>
          </p:grpSpPr>
          <p:pic>
            <p:nvPicPr>
              <p:cNvPr id="439" name="Object 224">
                <a:extLst>
                  <a:ext uri="{FF2B5EF4-FFF2-40B4-BE49-F238E27FC236}">
                    <a16:creationId xmlns:a16="http://schemas.microsoft.com/office/drawing/2014/main" id="{4B795478-57A3-430F-A785-7E437C995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3961156" y="7942641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410" name="Object 226">
              <a:extLst>
                <a:ext uri="{FF2B5EF4-FFF2-40B4-BE49-F238E27FC236}">
                  <a16:creationId xmlns:a16="http://schemas.microsoft.com/office/drawing/2014/main" id="{D6DC0AE1-0672-446F-B81C-DE9A3382A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003028" y="7998321"/>
              <a:ext cx="594349" cy="244928"/>
            </a:xfrm>
            <a:prstGeom prst="rect">
              <a:avLst/>
            </a:prstGeom>
          </p:spPr>
        </p:pic>
        <p:grpSp>
          <p:nvGrpSpPr>
            <p:cNvPr id="411" name="그룹 1057">
              <a:extLst>
                <a:ext uri="{FF2B5EF4-FFF2-40B4-BE49-F238E27FC236}">
                  <a16:creationId xmlns:a16="http://schemas.microsoft.com/office/drawing/2014/main" id="{CC87B24B-EDDF-4637-B85B-F2CF6563A6B2}"/>
                </a:ext>
              </a:extLst>
            </p:cNvPr>
            <p:cNvGrpSpPr/>
            <p:nvPr/>
          </p:nvGrpSpPr>
          <p:grpSpPr>
            <a:xfrm>
              <a:off x="4751730" y="7942641"/>
              <a:ext cx="762054" cy="333586"/>
              <a:chOff x="4751730" y="7942641"/>
              <a:chExt cx="762054" cy="333586"/>
            </a:xfrm>
          </p:grpSpPr>
          <p:pic>
            <p:nvPicPr>
              <p:cNvPr id="438" name="Object 228">
                <a:extLst>
                  <a:ext uri="{FF2B5EF4-FFF2-40B4-BE49-F238E27FC236}">
                    <a16:creationId xmlns:a16="http://schemas.microsoft.com/office/drawing/2014/main" id="{A9497D1B-C568-41B7-AE70-C77BB7BDC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4751730" y="7942641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412" name="Object 230">
              <a:extLst>
                <a:ext uri="{FF2B5EF4-FFF2-40B4-BE49-F238E27FC236}">
                  <a16:creationId xmlns:a16="http://schemas.microsoft.com/office/drawing/2014/main" id="{6BF2F940-3349-4D58-861F-62FC9E2ED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793601" y="7998321"/>
              <a:ext cx="721457" cy="247162"/>
            </a:xfrm>
            <a:prstGeom prst="rect">
              <a:avLst/>
            </a:prstGeom>
          </p:spPr>
        </p:pic>
        <p:grpSp>
          <p:nvGrpSpPr>
            <p:cNvPr id="413" name="그룹 1058">
              <a:extLst>
                <a:ext uri="{FF2B5EF4-FFF2-40B4-BE49-F238E27FC236}">
                  <a16:creationId xmlns:a16="http://schemas.microsoft.com/office/drawing/2014/main" id="{5FC03CC5-B864-41EE-BDF9-90B5809F87DC}"/>
                </a:ext>
              </a:extLst>
            </p:cNvPr>
            <p:cNvGrpSpPr/>
            <p:nvPr/>
          </p:nvGrpSpPr>
          <p:grpSpPr>
            <a:xfrm>
              <a:off x="5548652" y="7942641"/>
              <a:ext cx="762054" cy="333586"/>
              <a:chOff x="5548652" y="7942641"/>
              <a:chExt cx="762054" cy="333586"/>
            </a:xfrm>
          </p:grpSpPr>
          <p:pic>
            <p:nvPicPr>
              <p:cNvPr id="437" name="Object 232">
                <a:extLst>
                  <a:ext uri="{FF2B5EF4-FFF2-40B4-BE49-F238E27FC236}">
                    <a16:creationId xmlns:a16="http://schemas.microsoft.com/office/drawing/2014/main" id="{DBEBAD58-CEBE-4ABF-8577-BA5252CDD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5548652" y="7942641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414" name="Object 234">
              <a:extLst>
                <a:ext uri="{FF2B5EF4-FFF2-40B4-BE49-F238E27FC236}">
                  <a16:creationId xmlns:a16="http://schemas.microsoft.com/office/drawing/2014/main" id="{051F56D1-8F98-4CA8-A4C7-C520A2ABA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590524" y="7998318"/>
              <a:ext cx="530795" cy="245626"/>
            </a:xfrm>
            <a:prstGeom prst="rect">
              <a:avLst/>
            </a:prstGeom>
          </p:spPr>
        </p:pic>
        <p:grpSp>
          <p:nvGrpSpPr>
            <p:cNvPr id="415" name="그룹 1059">
              <a:extLst>
                <a:ext uri="{FF2B5EF4-FFF2-40B4-BE49-F238E27FC236}">
                  <a16:creationId xmlns:a16="http://schemas.microsoft.com/office/drawing/2014/main" id="{2A311977-F2F2-4A1B-94C7-9B2F2BAC3965}"/>
                </a:ext>
              </a:extLst>
            </p:cNvPr>
            <p:cNvGrpSpPr/>
            <p:nvPr/>
          </p:nvGrpSpPr>
          <p:grpSpPr>
            <a:xfrm>
              <a:off x="3961156" y="8468607"/>
              <a:ext cx="762054" cy="333586"/>
              <a:chOff x="3961156" y="8468607"/>
              <a:chExt cx="762054" cy="333586"/>
            </a:xfrm>
          </p:grpSpPr>
          <p:pic>
            <p:nvPicPr>
              <p:cNvPr id="436" name="Object 236">
                <a:extLst>
                  <a:ext uri="{FF2B5EF4-FFF2-40B4-BE49-F238E27FC236}">
                    <a16:creationId xmlns:a16="http://schemas.microsoft.com/office/drawing/2014/main" id="{FBBCD9CD-781A-4FFC-8015-24BCC5EEC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3961156" y="8468607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416" name="Object 238">
              <a:extLst>
                <a:ext uri="{FF2B5EF4-FFF2-40B4-BE49-F238E27FC236}">
                  <a16:creationId xmlns:a16="http://schemas.microsoft.com/office/drawing/2014/main" id="{DE9B9C18-8204-406B-811F-936F0D501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003028" y="8524283"/>
              <a:ext cx="530795" cy="244788"/>
            </a:xfrm>
            <a:prstGeom prst="rect">
              <a:avLst/>
            </a:prstGeom>
          </p:spPr>
        </p:pic>
        <p:grpSp>
          <p:nvGrpSpPr>
            <p:cNvPr id="417" name="그룹 1060">
              <a:extLst>
                <a:ext uri="{FF2B5EF4-FFF2-40B4-BE49-F238E27FC236}">
                  <a16:creationId xmlns:a16="http://schemas.microsoft.com/office/drawing/2014/main" id="{EC9956EC-294B-4FC4-86D5-B0E4A3E9EB68}"/>
                </a:ext>
              </a:extLst>
            </p:cNvPr>
            <p:cNvGrpSpPr/>
            <p:nvPr/>
          </p:nvGrpSpPr>
          <p:grpSpPr>
            <a:xfrm>
              <a:off x="4751730" y="8468607"/>
              <a:ext cx="762054" cy="333586"/>
              <a:chOff x="4751730" y="8468607"/>
              <a:chExt cx="762054" cy="333586"/>
            </a:xfrm>
          </p:grpSpPr>
          <p:pic>
            <p:nvPicPr>
              <p:cNvPr id="435" name="Object 240">
                <a:extLst>
                  <a:ext uri="{FF2B5EF4-FFF2-40B4-BE49-F238E27FC236}">
                    <a16:creationId xmlns:a16="http://schemas.microsoft.com/office/drawing/2014/main" id="{4843CB25-AD62-4F1B-B42D-6A24ED63A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4751730" y="8468607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418" name="Object 242">
              <a:extLst>
                <a:ext uri="{FF2B5EF4-FFF2-40B4-BE49-F238E27FC236}">
                  <a16:creationId xmlns:a16="http://schemas.microsoft.com/office/drawing/2014/main" id="{EC97A904-7CEA-4B68-BFB0-84A1D0AB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793601" y="8524283"/>
              <a:ext cx="530795" cy="244928"/>
            </a:xfrm>
            <a:prstGeom prst="rect">
              <a:avLst/>
            </a:prstGeom>
          </p:spPr>
        </p:pic>
        <p:grpSp>
          <p:nvGrpSpPr>
            <p:cNvPr id="419" name="그룹 1061">
              <a:extLst>
                <a:ext uri="{FF2B5EF4-FFF2-40B4-BE49-F238E27FC236}">
                  <a16:creationId xmlns:a16="http://schemas.microsoft.com/office/drawing/2014/main" id="{C2F294BB-B9A1-4161-9368-CB5E44DD041E}"/>
                </a:ext>
              </a:extLst>
            </p:cNvPr>
            <p:cNvGrpSpPr/>
            <p:nvPr/>
          </p:nvGrpSpPr>
          <p:grpSpPr>
            <a:xfrm>
              <a:off x="5548652" y="8468607"/>
              <a:ext cx="762054" cy="333586"/>
              <a:chOff x="5548652" y="8468607"/>
              <a:chExt cx="762054" cy="333586"/>
            </a:xfrm>
          </p:grpSpPr>
          <p:pic>
            <p:nvPicPr>
              <p:cNvPr id="434" name="Object 244">
                <a:extLst>
                  <a:ext uri="{FF2B5EF4-FFF2-40B4-BE49-F238E27FC236}">
                    <a16:creationId xmlns:a16="http://schemas.microsoft.com/office/drawing/2014/main" id="{E088AE7B-E42B-42A6-B0DC-52670411C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5548652" y="8468607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420" name="Object 246">
              <a:extLst>
                <a:ext uri="{FF2B5EF4-FFF2-40B4-BE49-F238E27FC236}">
                  <a16:creationId xmlns:a16="http://schemas.microsoft.com/office/drawing/2014/main" id="{A7CD57F9-2259-4449-B624-2FFB66683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590524" y="8524283"/>
              <a:ext cx="657903" cy="248140"/>
            </a:xfrm>
            <a:prstGeom prst="rect">
              <a:avLst/>
            </a:prstGeom>
          </p:spPr>
        </p:pic>
        <p:grpSp>
          <p:nvGrpSpPr>
            <p:cNvPr id="421" name="그룹 1062">
              <a:extLst>
                <a:ext uri="{FF2B5EF4-FFF2-40B4-BE49-F238E27FC236}">
                  <a16:creationId xmlns:a16="http://schemas.microsoft.com/office/drawing/2014/main" id="{5922FCD1-E5A9-4CB3-9FB6-35227E3F0F98}"/>
                </a:ext>
              </a:extLst>
            </p:cNvPr>
            <p:cNvGrpSpPr/>
            <p:nvPr/>
          </p:nvGrpSpPr>
          <p:grpSpPr>
            <a:xfrm>
              <a:off x="3961156" y="8978257"/>
              <a:ext cx="762054" cy="333586"/>
              <a:chOff x="3961156" y="8978257"/>
              <a:chExt cx="762054" cy="333586"/>
            </a:xfrm>
          </p:grpSpPr>
          <p:pic>
            <p:nvPicPr>
              <p:cNvPr id="433" name="Object 248">
                <a:extLst>
                  <a:ext uri="{FF2B5EF4-FFF2-40B4-BE49-F238E27FC236}">
                    <a16:creationId xmlns:a16="http://schemas.microsoft.com/office/drawing/2014/main" id="{8C3D2F35-510C-433C-A37F-A5CE7C89E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3961156" y="8978257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422" name="Object 250">
              <a:extLst>
                <a:ext uri="{FF2B5EF4-FFF2-40B4-BE49-F238E27FC236}">
                  <a16:creationId xmlns:a16="http://schemas.microsoft.com/office/drawing/2014/main" id="{5E7BA00C-C611-496D-9B9F-B0B925837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003028" y="9033927"/>
              <a:ext cx="594349" cy="247162"/>
            </a:xfrm>
            <a:prstGeom prst="rect">
              <a:avLst/>
            </a:prstGeom>
          </p:spPr>
        </p:pic>
        <p:grpSp>
          <p:nvGrpSpPr>
            <p:cNvPr id="423" name="그룹 1063">
              <a:extLst>
                <a:ext uri="{FF2B5EF4-FFF2-40B4-BE49-F238E27FC236}">
                  <a16:creationId xmlns:a16="http://schemas.microsoft.com/office/drawing/2014/main" id="{E0A0EDBC-55D9-4A6D-A73B-D4FEA0ECC4CB}"/>
                </a:ext>
              </a:extLst>
            </p:cNvPr>
            <p:cNvGrpSpPr/>
            <p:nvPr/>
          </p:nvGrpSpPr>
          <p:grpSpPr>
            <a:xfrm>
              <a:off x="4751730" y="8978257"/>
              <a:ext cx="762054" cy="333586"/>
              <a:chOff x="4751730" y="8978257"/>
              <a:chExt cx="762054" cy="333586"/>
            </a:xfrm>
          </p:grpSpPr>
          <p:pic>
            <p:nvPicPr>
              <p:cNvPr id="432" name="Object 252">
                <a:extLst>
                  <a:ext uri="{FF2B5EF4-FFF2-40B4-BE49-F238E27FC236}">
                    <a16:creationId xmlns:a16="http://schemas.microsoft.com/office/drawing/2014/main" id="{AF081BFF-C41A-448E-BA67-D67BC9E436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4751730" y="8978257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424" name="Object 254">
              <a:extLst>
                <a:ext uri="{FF2B5EF4-FFF2-40B4-BE49-F238E27FC236}">
                  <a16:creationId xmlns:a16="http://schemas.microsoft.com/office/drawing/2014/main" id="{AD09707A-4C6C-4CA2-A075-3EA3A184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793601" y="9033931"/>
              <a:ext cx="594349" cy="248140"/>
            </a:xfrm>
            <a:prstGeom prst="rect">
              <a:avLst/>
            </a:prstGeom>
          </p:spPr>
        </p:pic>
        <p:grpSp>
          <p:nvGrpSpPr>
            <p:cNvPr id="425" name="그룹 1064">
              <a:extLst>
                <a:ext uri="{FF2B5EF4-FFF2-40B4-BE49-F238E27FC236}">
                  <a16:creationId xmlns:a16="http://schemas.microsoft.com/office/drawing/2014/main" id="{07A876C5-4381-4E16-8715-E2DAAB9E2837}"/>
                </a:ext>
              </a:extLst>
            </p:cNvPr>
            <p:cNvGrpSpPr/>
            <p:nvPr/>
          </p:nvGrpSpPr>
          <p:grpSpPr>
            <a:xfrm>
              <a:off x="5548652" y="8978257"/>
              <a:ext cx="762054" cy="333586"/>
              <a:chOff x="5548652" y="8978257"/>
              <a:chExt cx="762054" cy="333586"/>
            </a:xfrm>
          </p:grpSpPr>
          <p:pic>
            <p:nvPicPr>
              <p:cNvPr id="431" name="Object 256">
                <a:extLst>
                  <a:ext uri="{FF2B5EF4-FFF2-40B4-BE49-F238E27FC236}">
                    <a16:creationId xmlns:a16="http://schemas.microsoft.com/office/drawing/2014/main" id="{C66BE741-579D-4DE6-B27D-E68D05141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5548652" y="8978257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426" name="Object 258">
              <a:extLst>
                <a:ext uri="{FF2B5EF4-FFF2-40B4-BE49-F238E27FC236}">
                  <a16:creationId xmlns:a16="http://schemas.microsoft.com/office/drawing/2014/main" id="{873E23BE-2AFD-4371-AB1E-5A30DA670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590524" y="9033931"/>
              <a:ext cx="657903" cy="244788"/>
            </a:xfrm>
            <a:prstGeom prst="rect">
              <a:avLst/>
            </a:prstGeom>
          </p:spPr>
        </p:pic>
        <p:grpSp>
          <p:nvGrpSpPr>
            <p:cNvPr id="427" name="그룹 426">
              <a:extLst>
                <a:ext uri="{FF2B5EF4-FFF2-40B4-BE49-F238E27FC236}">
                  <a16:creationId xmlns:a16="http://schemas.microsoft.com/office/drawing/2014/main" id="{A4D00E2D-DEEB-4CB9-ACC7-4AA559EFB277}"/>
                </a:ext>
              </a:extLst>
            </p:cNvPr>
            <p:cNvGrpSpPr/>
            <p:nvPr/>
          </p:nvGrpSpPr>
          <p:grpSpPr>
            <a:xfrm>
              <a:off x="4751730" y="9479704"/>
              <a:ext cx="762054" cy="333586"/>
              <a:chOff x="4751730" y="9479704"/>
              <a:chExt cx="762054" cy="333586"/>
            </a:xfrm>
          </p:grpSpPr>
          <p:grpSp>
            <p:nvGrpSpPr>
              <p:cNvPr id="428" name="그룹 1065">
                <a:extLst>
                  <a:ext uri="{FF2B5EF4-FFF2-40B4-BE49-F238E27FC236}">
                    <a16:creationId xmlns:a16="http://schemas.microsoft.com/office/drawing/2014/main" id="{83B60126-011E-48B5-B98A-E7244A0AD5C4}"/>
                  </a:ext>
                </a:extLst>
              </p:cNvPr>
              <p:cNvGrpSpPr/>
              <p:nvPr/>
            </p:nvGrpSpPr>
            <p:grpSpPr>
              <a:xfrm>
                <a:off x="4751730" y="9479704"/>
                <a:ext cx="762054" cy="333586"/>
                <a:chOff x="4751730" y="9479704"/>
                <a:chExt cx="762054" cy="333586"/>
              </a:xfrm>
            </p:grpSpPr>
            <p:pic>
              <p:nvPicPr>
                <p:cNvPr id="430" name="Object 260">
                  <a:extLst>
                    <a:ext uri="{FF2B5EF4-FFF2-40B4-BE49-F238E27FC236}">
                      <a16:creationId xmlns:a16="http://schemas.microsoft.com/office/drawing/2014/main" id="{1F57278A-AAEB-407E-AF6E-E32632BD8A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0" cstate="print"/>
                <a:stretch>
                  <a:fillRect/>
                </a:stretch>
              </p:blipFill>
              <p:spPr>
                <a:xfrm>
                  <a:off x="4751730" y="9479704"/>
                  <a:ext cx="762054" cy="333586"/>
                </a:xfrm>
                <a:prstGeom prst="rect">
                  <a:avLst/>
                </a:prstGeom>
              </p:spPr>
            </p:pic>
          </p:grpSp>
          <p:pic>
            <p:nvPicPr>
              <p:cNvPr id="429" name="Object 262">
                <a:extLst>
                  <a:ext uri="{FF2B5EF4-FFF2-40B4-BE49-F238E27FC236}">
                    <a16:creationId xmlns:a16="http://schemas.microsoft.com/office/drawing/2014/main" id="{7F4139DD-21FD-4C15-A7AC-BA743B52B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3" cstate="print"/>
              <a:stretch>
                <a:fillRect/>
              </a:stretch>
            </p:blipFill>
            <p:spPr>
              <a:xfrm>
                <a:off x="4793601" y="9525864"/>
                <a:ext cx="643097" cy="248839"/>
              </a:xfrm>
              <a:prstGeom prst="rect">
                <a:avLst/>
              </a:prstGeom>
            </p:spPr>
          </p:pic>
        </p:grpSp>
      </p:grpSp>
      <p:grpSp>
        <p:nvGrpSpPr>
          <p:cNvPr id="446" name="그룹 445">
            <a:extLst>
              <a:ext uri="{FF2B5EF4-FFF2-40B4-BE49-F238E27FC236}">
                <a16:creationId xmlns:a16="http://schemas.microsoft.com/office/drawing/2014/main" id="{F3FB7AA3-531F-4294-9720-0159DAA5FB40}"/>
              </a:ext>
            </a:extLst>
          </p:cNvPr>
          <p:cNvGrpSpPr/>
          <p:nvPr/>
        </p:nvGrpSpPr>
        <p:grpSpPr>
          <a:xfrm>
            <a:off x="6857946" y="8090498"/>
            <a:ext cx="762054" cy="333586"/>
            <a:chOff x="4751730" y="9479704"/>
            <a:chExt cx="762054" cy="333586"/>
          </a:xfrm>
        </p:grpSpPr>
        <p:grpSp>
          <p:nvGrpSpPr>
            <p:cNvPr id="447" name="그룹 1065">
              <a:extLst>
                <a:ext uri="{FF2B5EF4-FFF2-40B4-BE49-F238E27FC236}">
                  <a16:creationId xmlns:a16="http://schemas.microsoft.com/office/drawing/2014/main" id="{49CEDD92-C437-42B5-93B4-06B6604C4A21}"/>
                </a:ext>
              </a:extLst>
            </p:cNvPr>
            <p:cNvGrpSpPr/>
            <p:nvPr/>
          </p:nvGrpSpPr>
          <p:grpSpPr>
            <a:xfrm>
              <a:off x="4751730" y="9479704"/>
              <a:ext cx="762054" cy="333586"/>
              <a:chOff x="4751730" y="9479704"/>
              <a:chExt cx="762054" cy="333586"/>
            </a:xfrm>
          </p:grpSpPr>
          <p:pic>
            <p:nvPicPr>
              <p:cNvPr id="449" name="Object 260">
                <a:extLst>
                  <a:ext uri="{FF2B5EF4-FFF2-40B4-BE49-F238E27FC236}">
                    <a16:creationId xmlns:a16="http://schemas.microsoft.com/office/drawing/2014/main" id="{577F856B-C924-4107-B816-8D1E99BDA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4751730" y="9479704"/>
                <a:ext cx="762054" cy="333586"/>
              </a:xfrm>
              <a:prstGeom prst="rect">
                <a:avLst/>
              </a:prstGeom>
            </p:spPr>
          </p:pic>
        </p:grpSp>
        <p:pic>
          <p:nvPicPr>
            <p:cNvPr id="448" name="Object 262">
              <a:extLst>
                <a:ext uri="{FF2B5EF4-FFF2-40B4-BE49-F238E27FC236}">
                  <a16:creationId xmlns:a16="http://schemas.microsoft.com/office/drawing/2014/main" id="{15EA833E-FA0E-45BB-82F5-85BB87490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793601" y="9525864"/>
              <a:ext cx="643097" cy="248839"/>
            </a:xfrm>
            <a:prstGeom prst="rect">
              <a:avLst/>
            </a:prstGeom>
          </p:spPr>
        </p:pic>
      </p:grpSp>
      <p:grpSp>
        <p:nvGrpSpPr>
          <p:cNvPr id="450" name="그룹 1001">
            <a:extLst>
              <a:ext uri="{FF2B5EF4-FFF2-40B4-BE49-F238E27FC236}">
                <a16:creationId xmlns:a16="http://schemas.microsoft.com/office/drawing/2014/main" id="{8A9B91EC-DD11-4282-B353-F741F3641EF0}"/>
              </a:ext>
            </a:extLst>
          </p:cNvPr>
          <p:cNvGrpSpPr/>
          <p:nvPr/>
        </p:nvGrpSpPr>
        <p:grpSpPr>
          <a:xfrm>
            <a:off x="-494995" y="-419100"/>
            <a:ext cx="19479527" cy="1961798"/>
            <a:chOff x="-494995" y="-542857"/>
            <a:chExt cx="19479527" cy="2373776"/>
          </a:xfrm>
        </p:grpSpPr>
        <p:pic>
          <p:nvPicPr>
            <p:cNvPr id="451" name="Object 2">
              <a:extLst>
                <a:ext uri="{FF2B5EF4-FFF2-40B4-BE49-F238E27FC236}">
                  <a16:creationId xmlns:a16="http://schemas.microsoft.com/office/drawing/2014/main" id="{358F23F2-2D4A-4D8B-810B-8A633C8C4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-494995" y="-542857"/>
              <a:ext cx="19479527" cy="2373776"/>
            </a:xfrm>
            <a:prstGeom prst="rect">
              <a:avLst/>
            </a:prstGeom>
          </p:spPr>
        </p:pic>
      </p:grpSp>
      <p:pic>
        <p:nvPicPr>
          <p:cNvPr id="452" name="Object 4">
            <a:extLst>
              <a:ext uri="{FF2B5EF4-FFF2-40B4-BE49-F238E27FC236}">
                <a16:creationId xmlns:a16="http://schemas.microsoft.com/office/drawing/2014/main" id="{5BE26B8F-13BB-4632-8A6F-DE927EA69964}"/>
              </a:ext>
            </a:extLst>
          </p:cNvPr>
          <p:cNvPicPr>
            <a:picLocks noChangeAspect="1"/>
          </p:cNvPicPr>
          <p:nvPr/>
        </p:nvPicPr>
        <p:blipFill>
          <a:blip r:embed="rId95" cstate="print"/>
          <a:stretch>
            <a:fillRect/>
          </a:stretch>
        </p:blipFill>
        <p:spPr>
          <a:xfrm>
            <a:off x="2341247" y="-164840"/>
            <a:ext cx="10426833" cy="2412740"/>
          </a:xfrm>
          <a:prstGeom prst="rect">
            <a:avLst/>
          </a:prstGeom>
        </p:spPr>
      </p:pic>
      <p:pic>
        <p:nvPicPr>
          <p:cNvPr id="457" name="Object 5">
            <a:extLst>
              <a:ext uri="{FF2B5EF4-FFF2-40B4-BE49-F238E27FC236}">
                <a16:creationId xmlns:a16="http://schemas.microsoft.com/office/drawing/2014/main" id="{3BD9B53A-A8C0-4DE4-8BAB-99C633676C6E}"/>
              </a:ext>
            </a:extLst>
          </p:cNvPr>
          <p:cNvPicPr>
            <a:picLocks noChangeAspect="1"/>
          </p:cNvPicPr>
          <p:nvPr/>
        </p:nvPicPr>
        <p:blipFill>
          <a:blip r:embed="rId96" cstate="print"/>
          <a:stretch>
            <a:fillRect/>
          </a:stretch>
        </p:blipFill>
        <p:spPr>
          <a:xfrm>
            <a:off x="900319" y="1943100"/>
            <a:ext cx="3273015" cy="517130"/>
          </a:xfrm>
          <a:prstGeom prst="rect">
            <a:avLst/>
          </a:prstGeom>
        </p:spPr>
      </p:pic>
      <p:pic>
        <p:nvPicPr>
          <p:cNvPr id="458" name="Object 6">
            <a:extLst>
              <a:ext uri="{FF2B5EF4-FFF2-40B4-BE49-F238E27FC236}">
                <a16:creationId xmlns:a16="http://schemas.microsoft.com/office/drawing/2014/main" id="{19859993-32CF-4B81-A262-39A094B05B8C}"/>
              </a:ext>
            </a:extLst>
          </p:cNvPr>
          <p:cNvPicPr>
            <a:picLocks noChangeAspect="1"/>
          </p:cNvPicPr>
          <p:nvPr/>
        </p:nvPicPr>
        <p:blipFill>
          <a:blip r:embed="rId97" cstate="print"/>
          <a:stretch>
            <a:fillRect/>
          </a:stretch>
        </p:blipFill>
        <p:spPr>
          <a:xfrm>
            <a:off x="6168557" y="1943100"/>
            <a:ext cx="2084392" cy="517130"/>
          </a:xfrm>
          <a:prstGeom prst="rect">
            <a:avLst/>
          </a:prstGeom>
        </p:spPr>
      </p:pic>
      <p:pic>
        <p:nvPicPr>
          <p:cNvPr id="459" name="Object 7">
            <a:extLst>
              <a:ext uri="{FF2B5EF4-FFF2-40B4-BE49-F238E27FC236}">
                <a16:creationId xmlns:a16="http://schemas.microsoft.com/office/drawing/2014/main" id="{302BED0B-57FD-4631-BE9B-3B883570F7C0}"/>
              </a:ext>
            </a:extLst>
          </p:cNvPr>
          <p:cNvPicPr>
            <a:picLocks noChangeAspect="1"/>
          </p:cNvPicPr>
          <p:nvPr/>
        </p:nvPicPr>
        <p:blipFill>
          <a:blip r:embed="rId98" cstate="print"/>
          <a:stretch>
            <a:fillRect/>
          </a:stretch>
        </p:blipFill>
        <p:spPr>
          <a:xfrm>
            <a:off x="9981212" y="1943100"/>
            <a:ext cx="2863601" cy="517130"/>
          </a:xfrm>
          <a:prstGeom prst="rect">
            <a:avLst/>
          </a:prstGeom>
        </p:spPr>
      </p:pic>
      <p:pic>
        <p:nvPicPr>
          <p:cNvPr id="460" name="Object 8">
            <a:extLst>
              <a:ext uri="{FF2B5EF4-FFF2-40B4-BE49-F238E27FC236}">
                <a16:creationId xmlns:a16="http://schemas.microsoft.com/office/drawing/2014/main" id="{3D0CFFD4-B137-474A-91F0-32922000BE90}"/>
              </a:ext>
            </a:extLst>
          </p:cNvPr>
          <p:cNvPicPr>
            <a:picLocks noChangeAspect="1"/>
          </p:cNvPicPr>
          <p:nvPr/>
        </p:nvPicPr>
        <p:blipFill>
          <a:blip r:embed="rId99" cstate="print"/>
          <a:stretch>
            <a:fillRect/>
          </a:stretch>
        </p:blipFill>
        <p:spPr>
          <a:xfrm>
            <a:off x="12801600" y="1943100"/>
            <a:ext cx="3710197" cy="52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4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029200" y="416135"/>
            <a:ext cx="22770406" cy="106766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94995" y="-542857"/>
            <a:ext cx="19479527" cy="1917985"/>
            <a:chOff x="-494995" y="-542857"/>
            <a:chExt cx="19479527" cy="19179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4995" y="-542857"/>
              <a:ext cx="19479527" cy="19179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78387" y="106752"/>
            <a:ext cx="9980454" cy="15136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57448" y="2324386"/>
            <a:ext cx="5381886" cy="517130"/>
          </a:xfrm>
          <a:prstGeom prst="rect">
            <a:avLst/>
          </a:prstGeom>
        </p:spPr>
      </p:pic>
      <p:grpSp>
        <p:nvGrpSpPr>
          <p:cNvPr id="8" name="그룹 1002">
            <a:extLst>
              <a:ext uri="{FF2B5EF4-FFF2-40B4-BE49-F238E27FC236}">
                <a16:creationId xmlns:a16="http://schemas.microsoft.com/office/drawing/2014/main" id="{51583FB2-0907-428E-A832-9F29B378F6D8}"/>
              </a:ext>
            </a:extLst>
          </p:cNvPr>
          <p:cNvGrpSpPr/>
          <p:nvPr/>
        </p:nvGrpSpPr>
        <p:grpSpPr>
          <a:xfrm>
            <a:off x="12308968" y="2873754"/>
            <a:ext cx="5750432" cy="5484778"/>
            <a:chOff x="439550" y="2407776"/>
            <a:chExt cx="8697664" cy="7184358"/>
          </a:xfrm>
        </p:grpSpPr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F64EDD2A-1BD8-4DA2-8B18-82B721F1356F}"/>
                </a:ext>
              </a:extLst>
            </p:cNvPr>
            <p:cNvGrpSpPr/>
            <p:nvPr/>
          </p:nvGrpSpPr>
          <p:grpSpPr>
            <a:xfrm>
              <a:off x="439550" y="2430230"/>
              <a:ext cx="4310105" cy="7153701"/>
              <a:chOff x="439550" y="2430230"/>
              <a:chExt cx="4310105" cy="7153701"/>
            </a:xfrm>
          </p:grpSpPr>
          <p:pic>
            <p:nvPicPr>
              <p:cNvPr id="12" name="Object 8">
                <a:extLst>
                  <a:ext uri="{FF2B5EF4-FFF2-40B4-BE49-F238E27FC236}">
                    <a16:creationId xmlns:a16="http://schemas.microsoft.com/office/drawing/2014/main" id="{50E72A4B-6B1F-4C71-ACF1-2050972C2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39550" y="2430230"/>
                <a:ext cx="4310105" cy="7153701"/>
              </a:xfrm>
              <a:prstGeom prst="rect">
                <a:avLst/>
              </a:prstGeom>
            </p:spPr>
          </p:pic>
        </p:grpSp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id="{4FCF623E-FB50-4235-A405-A57D6A9AA7F1}"/>
                </a:ext>
              </a:extLst>
            </p:cNvPr>
            <p:cNvGrpSpPr/>
            <p:nvPr/>
          </p:nvGrpSpPr>
          <p:grpSpPr>
            <a:xfrm>
              <a:off x="4803881" y="2407776"/>
              <a:ext cx="4332460" cy="7153701"/>
              <a:chOff x="4803881" y="2407776"/>
              <a:chExt cx="4332460" cy="7153701"/>
            </a:xfrm>
          </p:grpSpPr>
          <p:pic>
            <p:nvPicPr>
              <p:cNvPr id="11" name="Object 11">
                <a:extLst>
                  <a:ext uri="{FF2B5EF4-FFF2-40B4-BE49-F238E27FC236}">
                    <a16:creationId xmlns:a16="http://schemas.microsoft.com/office/drawing/2014/main" id="{7CC72836-FBE2-463D-A21A-01149FB24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03881" y="2407776"/>
                <a:ext cx="4332460" cy="7153701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194B71B7-E2A1-4311-980B-ABE46A5B10E0}"/>
              </a:ext>
            </a:extLst>
          </p:cNvPr>
          <p:cNvGrpSpPr/>
          <p:nvPr/>
        </p:nvGrpSpPr>
        <p:grpSpPr>
          <a:xfrm>
            <a:off x="12283652" y="2579420"/>
            <a:ext cx="5749855" cy="6418042"/>
            <a:chOff x="257522" y="2427179"/>
            <a:chExt cx="9877282" cy="7057143"/>
          </a:xfrm>
        </p:grpSpPr>
        <p:grpSp>
          <p:nvGrpSpPr>
            <p:cNvPr id="14" name="그룹 1003">
              <a:extLst>
                <a:ext uri="{FF2B5EF4-FFF2-40B4-BE49-F238E27FC236}">
                  <a16:creationId xmlns:a16="http://schemas.microsoft.com/office/drawing/2014/main" id="{9C57288C-0913-4C12-A51D-B8763B77BD04}"/>
                </a:ext>
              </a:extLst>
            </p:cNvPr>
            <p:cNvGrpSpPr/>
            <p:nvPr/>
          </p:nvGrpSpPr>
          <p:grpSpPr>
            <a:xfrm>
              <a:off x="257522" y="2427179"/>
              <a:ext cx="5064489" cy="7054442"/>
              <a:chOff x="257522" y="2427179"/>
              <a:chExt cx="5064489" cy="7054442"/>
            </a:xfrm>
          </p:grpSpPr>
          <p:pic>
            <p:nvPicPr>
              <p:cNvPr id="17" name="Object 8">
                <a:extLst>
                  <a:ext uri="{FF2B5EF4-FFF2-40B4-BE49-F238E27FC236}">
                    <a16:creationId xmlns:a16="http://schemas.microsoft.com/office/drawing/2014/main" id="{F1716E34-0515-4345-8814-F0CD7310E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7522" y="2427179"/>
                <a:ext cx="5064489" cy="7054442"/>
              </a:xfrm>
              <a:prstGeom prst="rect">
                <a:avLst/>
              </a:prstGeom>
            </p:spPr>
          </p:pic>
        </p:grpSp>
        <p:grpSp>
          <p:nvGrpSpPr>
            <p:cNvPr id="15" name="그룹 1004">
              <a:extLst>
                <a:ext uri="{FF2B5EF4-FFF2-40B4-BE49-F238E27FC236}">
                  <a16:creationId xmlns:a16="http://schemas.microsoft.com/office/drawing/2014/main" id="{0F592B49-916D-4AC2-8F8F-F69075EF94E3}"/>
                </a:ext>
              </a:extLst>
            </p:cNvPr>
            <p:cNvGrpSpPr/>
            <p:nvPr/>
          </p:nvGrpSpPr>
          <p:grpSpPr>
            <a:xfrm>
              <a:off x="5382422" y="2438623"/>
              <a:ext cx="4744730" cy="7031553"/>
              <a:chOff x="5382422" y="2438623"/>
              <a:chExt cx="4744730" cy="7031553"/>
            </a:xfrm>
          </p:grpSpPr>
          <p:pic>
            <p:nvPicPr>
              <p:cNvPr id="16" name="Object 11">
                <a:extLst>
                  <a:ext uri="{FF2B5EF4-FFF2-40B4-BE49-F238E27FC236}">
                    <a16:creationId xmlns:a16="http://schemas.microsoft.com/office/drawing/2014/main" id="{54891AA5-A56F-435F-BCBA-32BF20B74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382422" y="2438623"/>
                <a:ext cx="4744730" cy="703155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-542857"/>
            <a:ext cx="19479527" cy="1917985"/>
            <a:chOff x="-494995" y="-542857"/>
            <a:chExt cx="19479527" cy="19179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-542857"/>
              <a:ext cx="19479527" cy="19179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8387" y="106752"/>
            <a:ext cx="10021596" cy="15136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94211" y="4205714"/>
            <a:ext cx="6752377" cy="5127619"/>
            <a:chOff x="11194211" y="4205714"/>
            <a:chExt cx="6752377" cy="512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4211" y="4205714"/>
              <a:ext cx="6752377" cy="512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54586" y="7082421"/>
            <a:ext cx="1184753" cy="1247304"/>
            <a:chOff x="14954586" y="7082421"/>
            <a:chExt cx="1184753" cy="12473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78610" y="6529808"/>
              <a:ext cx="2369507" cy="249460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54586" y="7082421"/>
              <a:ext cx="1184753" cy="12473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73594" y="4430761"/>
            <a:ext cx="2111698" cy="2111698"/>
            <a:chOff x="13373594" y="4430761"/>
            <a:chExt cx="2111698" cy="21116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13417" y="3393509"/>
              <a:ext cx="4223397" cy="422339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73594" y="4430761"/>
              <a:ext cx="2111698" cy="21116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35500" y="5112020"/>
            <a:ext cx="1966309" cy="9546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56117" y="8733982"/>
            <a:ext cx="1931564" cy="4187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41618" y="7374336"/>
            <a:ext cx="1613850" cy="69056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92326" y="3011245"/>
            <a:ext cx="11793420" cy="49250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3864" y="3146461"/>
            <a:ext cx="650164" cy="936512"/>
            <a:chOff x="1303864" y="3146461"/>
            <a:chExt cx="650164" cy="9365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3864" y="3146461"/>
              <a:ext cx="650164" cy="9365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3864" y="5954849"/>
            <a:ext cx="650164" cy="941013"/>
            <a:chOff x="1303864" y="5954849"/>
            <a:chExt cx="650164" cy="9410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3864" y="5954849"/>
              <a:ext cx="650164" cy="9410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2912</TotalTime>
  <Words>0</Words>
  <Application>Microsoft Macintosh PowerPoint</Application>
  <PresentationFormat>사용자 지정</PresentationFormat>
  <Paragraphs>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이수진</cp:lastModifiedBy>
  <cp:revision>4</cp:revision>
  <dcterms:created xsi:type="dcterms:W3CDTF">2022-02-24T15:06:42Z</dcterms:created>
  <dcterms:modified xsi:type="dcterms:W3CDTF">2022-02-26T16:54:07Z</dcterms:modified>
</cp:coreProperties>
</file>